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7" r:id="rId2"/>
  </p:sldIdLst>
  <p:sldSz cx="219456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531"/>
  </p:normalViewPr>
  <p:slideViewPr>
    <p:cSldViewPr snapToGrid="0">
      <p:cViewPr>
        <p:scale>
          <a:sx n="37" d="100"/>
          <a:sy n="37" d="100"/>
        </p:scale>
        <p:origin x="1704"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DFD06F-1DA4-344F-8457-63D8D063BCA3}"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4FE9E4B7-B47B-614E-9ECA-2A3FDC100921}">
      <dgm:prSet phldrT="[Text]"/>
      <dgm:spPr>
        <a:solidFill>
          <a:srgbClr val="C00000"/>
        </a:solidFill>
      </dgm:spPr>
      <dgm:t>
        <a:bodyPr/>
        <a:lstStyle/>
        <a:p>
          <a:r>
            <a:rPr lang="en-US" dirty="0"/>
            <a:t>Think About</a:t>
          </a:r>
        </a:p>
      </dgm:t>
    </dgm:pt>
    <dgm:pt modelId="{F01FE058-422A-9940-A02C-13415E0E6641}" type="parTrans" cxnId="{1F668DBD-FF1D-E74B-9441-31182DD0A2B5}">
      <dgm:prSet/>
      <dgm:spPr/>
      <dgm:t>
        <a:bodyPr/>
        <a:lstStyle/>
        <a:p>
          <a:endParaRPr lang="en-US"/>
        </a:p>
      </dgm:t>
    </dgm:pt>
    <dgm:pt modelId="{7ABF4CA7-6161-B841-AFF1-B12F86FA85F7}" type="sibTrans" cxnId="{1F668DBD-FF1D-E74B-9441-31182DD0A2B5}">
      <dgm:prSet/>
      <dgm:spPr/>
      <dgm:t>
        <a:bodyPr/>
        <a:lstStyle/>
        <a:p>
          <a:endParaRPr lang="en-US"/>
        </a:p>
      </dgm:t>
    </dgm:pt>
    <dgm:pt modelId="{5FB4FA5B-ED1B-AD44-AF97-C2B8B4A564CB}" type="asst">
      <dgm:prSet phldrT="[Text]"/>
      <dgm:spPr>
        <a:solidFill>
          <a:schemeClr val="tx1"/>
        </a:solidFill>
      </dgm:spPr>
      <dgm:t>
        <a:bodyPr/>
        <a:lstStyle/>
        <a:p>
          <a:r>
            <a:rPr lang="en-US" dirty="0"/>
            <a:t>Presenting </a:t>
          </a:r>
        </a:p>
      </dgm:t>
    </dgm:pt>
    <dgm:pt modelId="{FAB34F63-0B11-4844-8DA8-0B80E7FE1E98}" type="parTrans" cxnId="{DD98AD4C-7CBE-0B4B-AB60-E69CD7F26876}">
      <dgm:prSet/>
      <dgm:spPr/>
      <dgm:t>
        <a:bodyPr/>
        <a:lstStyle/>
        <a:p>
          <a:endParaRPr lang="en-US"/>
        </a:p>
      </dgm:t>
    </dgm:pt>
    <dgm:pt modelId="{0F1C370C-3B33-6D49-9683-9B161236FDE3}" type="sibTrans" cxnId="{DD98AD4C-7CBE-0B4B-AB60-E69CD7F26876}">
      <dgm:prSet/>
      <dgm:spPr/>
      <dgm:t>
        <a:bodyPr/>
        <a:lstStyle/>
        <a:p>
          <a:endParaRPr lang="en-US"/>
        </a:p>
      </dgm:t>
    </dgm:pt>
    <dgm:pt modelId="{20DEDA1B-9B2A-3742-B5E4-9EE27F5FB2C0}">
      <dgm:prSet phldrT="[Text]"/>
      <dgm:spPr>
        <a:solidFill>
          <a:schemeClr val="bg2">
            <a:lumMod val="75000"/>
          </a:schemeClr>
        </a:solidFill>
      </dgm:spPr>
      <dgm:t>
        <a:bodyPr/>
        <a:lstStyle/>
        <a:p>
          <a:r>
            <a:rPr lang="en-US" dirty="0"/>
            <a:t>Your Methods</a:t>
          </a:r>
        </a:p>
      </dgm:t>
    </dgm:pt>
    <dgm:pt modelId="{A100E3F5-DBA4-F247-877C-7B1985663664}" type="parTrans" cxnId="{B94E714A-CDED-AB49-80FA-0294AE182CB6}">
      <dgm:prSet/>
      <dgm:spPr/>
      <dgm:t>
        <a:bodyPr/>
        <a:lstStyle/>
        <a:p>
          <a:endParaRPr lang="en-US"/>
        </a:p>
      </dgm:t>
    </dgm:pt>
    <dgm:pt modelId="{F9ADBC46-8B03-4A47-AF0C-572DD3862AD1}" type="sibTrans" cxnId="{B94E714A-CDED-AB49-80FA-0294AE182CB6}">
      <dgm:prSet/>
      <dgm:spPr/>
      <dgm:t>
        <a:bodyPr/>
        <a:lstStyle/>
        <a:p>
          <a:endParaRPr lang="en-US"/>
        </a:p>
      </dgm:t>
    </dgm:pt>
    <dgm:pt modelId="{131DC36F-1084-0847-815D-E0A166ECE01B}">
      <dgm:prSet phldrT="[Text]"/>
      <dgm:spPr>
        <a:solidFill>
          <a:schemeClr val="bg2">
            <a:lumMod val="75000"/>
          </a:schemeClr>
        </a:solidFill>
      </dgm:spPr>
      <dgm:t>
        <a:bodyPr/>
        <a:lstStyle/>
        <a:p>
          <a:r>
            <a:rPr lang="en-US" dirty="0"/>
            <a:t>in the format</a:t>
          </a:r>
        </a:p>
      </dgm:t>
    </dgm:pt>
    <dgm:pt modelId="{050EC582-CA26-2349-BF6C-9A6F60A317B2}" type="parTrans" cxnId="{E7F67D15-3E61-0741-A033-DB61464D1E5F}">
      <dgm:prSet/>
      <dgm:spPr/>
      <dgm:t>
        <a:bodyPr/>
        <a:lstStyle/>
        <a:p>
          <a:endParaRPr lang="en-US"/>
        </a:p>
      </dgm:t>
    </dgm:pt>
    <dgm:pt modelId="{06AF4E1F-26A9-4140-BA9C-75D0E330893F}" type="sibTrans" cxnId="{E7F67D15-3E61-0741-A033-DB61464D1E5F}">
      <dgm:prSet/>
      <dgm:spPr/>
      <dgm:t>
        <a:bodyPr/>
        <a:lstStyle/>
        <a:p>
          <a:endParaRPr lang="en-US"/>
        </a:p>
      </dgm:t>
    </dgm:pt>
    <dgm:pt modelId="{C2557FE9-FCA7-0448-8246-734C0F8F8220}">
      <dgm:prSet phldrT="[Text]"/>
      <dgm:spPr>
        <a:solidFill>
          <a:schemeClr val="bg2">
            <a:lumMod val="75000"/>
          </a:schemeClr>
        </a:solidFill>
      </dgm:spPr>
      <dgm:t>
        <a:bodyPr/>
        <a:lstStyle/>
        <a:p>
          <a:r>
            <a:rPr lang="en-US" dirty="0"/>
            <a:t>of a figure</a:t>
          </a:r>
        </a:p>
      </dgm:t>
    </dgm:pt>
    <dgm:pt modelId="{2943DB28-B695-3A43-B4D9-D6D1D24B8DC0}" type="parTrans" cxnId="{3DF0984F-18A2-2A4F-B6C1-1B9E0C251357}">
      <dgm:prSet/>
      <dgm:spPr/>
      <dgm:t>
        <a:bodyPr/>
        <a:lstStyle/>
        <a:p>
          <a:endParaRPr lang="en-US"/>
        </a:p>
      </dgm:t>
    </dgm:pt>
    <dgm:pt modelId="{C219CC9F-B577-6F4B-BD7F-F2A9EE9130F7}" type="sibTrans" cxnId="{3DF0984F-18A2-2A4F-B6C1-1B9E0C251357}">
      <dgm:prSet/>
      <dgm:spPr/>
      <dgm:t>
        <a:bodyPr/>
        <a:lstStyle/>
        <a:p>
          <a:endParaRPr lang="en-US"/>
        </a:p>
      </dgm:t>
    </dgm:pt>
    <dgm:pt modelId="{0B144945-EF57-1F4A-8026-49EAE3AC096E}" type="pres">
      <dgm:prSet presAssocID="{F3DFD06F-1DA4-344F-8457-63D8D063BCA3}" presName="hierChild1" presStyleCnt="0">
        <dgm:presLayoutVars>
          <dgm:orgChart val="1"/>
          <dgm:chPref val="1"/>
          <dgm:dir/>
          <dgm:animOne val="branch"/>
          <dgm:animLvl val="lvl"/>
          <dgm:resizeHandles/>
        </dgm:presLayoutVars>
      </dgm:prSet>
      <dgm:spPr/>
    </dgm:pt>
    <dgm:pt modelId="{F4277AF6-F35C-7440-AED7-457631AC79F0}" type="pres">
      <dgm:prSet presAssocID="{4FE9E4B7-B47B-614E-9ECA-2A3FDC100921}" presName="hierRoot1" presStyleCnt="0">
        <dgm:presLayoutVars>
          <dgm:hierBranch val="init"/>
        </dgm:presLayoutVars>
      </dgm:prSet>
      <dgm:spPr/>
    </dgm:pt>
    <dgm:pt modelId="{5DAE936E-E09D-9849-BFAC-FCCDE56ABA19}" type="pres">
      <dgm:prSet presAssocID="{4FE9E4B7-B47B-614E-9ECA-2A3FDC100921}" presName="rootComposite1" presStyleCnt="0"/>
      <dgm:spPr/>
    </dgm:pt>
    <dgm:pt modelId="{745465C1-BF4C-3E48-BA68-567B1F44F412}" type="pres">
      <dgm:prSet presAssocID="{4FE9E4B7-B47B-614E-9ECA-2A3FDC100921}" presName="rootText1" presStyleLbl="node0" presStyleIdx="0" presStyleCnt="1" custLinFactNeighborX="-3330" custLinFactNeighborY="-2246">
        <dgm:presLayoutVars>
          <dgm:chPref val="3"/>
        </dgm:presLayoutVars>
      </dgm:prSet>
      <dgm:spPr/>
    </dgm:pt>
    <dgm:pt modelId="{861507D5-7D71-E849-B6DB-63DDD4BDEB33}" type="pres">
      <dgm:prSet presAssocID="{4FE9E4B7-B47B-614E-9ECA-2A3FDC100921}" presName="rootConnector1" presStyleLbl="node1" presStyleIdx="0" presStyleCnt="0"/>
      <dgm:spPr/>
    </dgm:pt>
    <dgm:pt modelId="{2DAF0261-BF9F-5246-957A-D1301AF4D242}" type="pres">
      <dgm:prSet presAssocID="{4FE9E4B7-B47B-614E-9ECA-2A3FDC100921}" presName="hierChild2" presStyleCnt="0"/>
      <dgm:spPr/>
    </dgm:pt>
    <dgm:pt modelId="{E5F4F2E3-E4FC-E743-A4CC-C66755630B70}" type="pres">
      <dgm:prSet presAssocID="{A100E3F5-DBA4-F247-877C-7B1985663664}" presName="Name37" presStyleLbl="parChTrans1D2" presStyleIdx="0" presStyleCnt="4"/>
      <dgm:spPr/>
    </dgm:pt>
    <dgm:pt modelId="{47135075-CDD3-D149-B7BA-FE6391DEE5D2}" type="pres">
      <dgm:prSet presAssocID="{20DEDA1B-9B2A-3742-B5E4-9EE27F5FB2C0}" presName="hierRoot2" presStyleCnt="0">
        <dgm:presLayoutVars>
          <dgm:hierBranch val="init"/>
        </dgm:presLayoutVars>
      </dgm:prSet>
      <dgm:spPr/>
    </dgm:pt>
    <dgm:pt modelId="{DFB5E46B-36A0-A047-948D-251847D6A487}" type="pres">
      <dgm:prSet presAssocID="{20DEDA1B-9B2A-3742-B5E4-9EE27F5FB2C0}" presName="rootComposite" presStyleCnt="0"/>
      <dgm:spPr/>
    </dgm:pt>
    <dgm:pt modelId="{560D541A-2045-2749-8493-B10A5BC4F3CC}" type="pres">
      <dgm:prSet presAssocID="{20DEDA1B-9B2A-3742-B5E4-9EE27F5FB2C0}" presName="rootText" presStyleLbl="node2" presStyleIdx="0" presStyleCnt="3">
        <dgm:presLayoutVars>
          <dgm:chPref val="3"/>
        </dgm:presLayoutVars>
      </dgm:prSet>
      <dgm:spPr/>
    </dgm:pt>
    <dgm:pt modelId="{A993F6D4-99A2-8143-BD4A-9A5203451EEE}" type="pres">
      <dgm:prSet presAssocID="{20DEDA1B-9B2A-3742-B5E4-9EE27F5FB2C0}" presName="rootConnector" presStyleLbl="node2" presStyleIdx="0" presStyleCnt="3"/>
      <dgm:spPr/>
    </dgm:pt>
    <dgm:pt modelId="{0A0C8A29-8499-3C4E-B83E-BF3F107C9A2B}" type="pres">
      <dgm:prSet presAssocID="{20DEDA1B-9B2A-3742-B5E4-9EE27F5FB2C0}" presName="hierChild4" presStyleCnt="0"/>
      <dgm:spPr/>
    </dgm:pt>
    <dgm:pt modelId="{3EE843F9-2348-BC49-9B9B-CE136363103D}" type="pres">
      <dgm:prSet presAssocID="{20DEDA1B-9B2A-3742-B5E4-9EE27F5FB2C0}" presName="hierChild5" presStyleCnt="0"/>
      <dgm:spPr/>
    </dgm:pt>
    <dgm:pt modelId="{9B0C17AE-64E1-C944-AF27-3A5DA3BCD3AC}" type="pres">
      <dgm:prSet presAssocID="{050EC582-CA26-2349-BF6C-9A6F60A317B2}" presName="Name37" presStyleLbl="parChTrans1D2" presStyleIdx="1" presStyleCnt="4"/>
      <dgm:spPr/>
    </dgm:pt>
    <dgm:pt modelId="{18ABA56F-8F18-9D44-8375-FE9066BAC00B}" type="pres">
      <dgm:prSet presAssocID="{131DC36F-1084-0847-815D-E0A166ECE01B}" presName="hierRoot2" presStyleCnt="0">
        <dgm:presLayoutVars>
          <dgm:hierBranch val="init"/>
        </dgm:presLayoutVars>
      </dgm:prSet>
      <dgm:spPr/>
    </dgm:pt>
    <dgm:pt modelId="{BF11CECF-6E2A-EA47-B48F-516B3B8DE6F1}" type="pres">
      <dgm:prSet presAssocID="{131DC36F-1084-0847-815D-E0A166ECE01B}" presName="rootComposite" presStyleCnt="0"/>
      <dgm:spPr/>
    </dgm:pt>
    <dgm:pt modelId="{3867FC27-193E-304B-A394-7E2363423A2B}" type="pres">
      <dgm:prSet presAssocID="{131DC36F-1084-0847-815D-E0A166ECE01B}" presName="rootText" presStyleLbl="node2" presStyleIdx="1" presStyleCnt="3">
        <dgm:presLayoutVars>
          <dgm:chPref val="3"/>
        </dgm:presLayoutVars>
      </dgm:prSet>
      <dgm:spPr/>
    </dgm:pt>
    <dgm:pt modelId="{2A34261F-000A-9247-A9F6-66276CB97AC9}" type="pres">
      <dgm:prSet presAssocID="{131DC36F-1084-0847-815D-E0A166ECE01B}" presName="rootConnector" presStyleLbl="node2" presStyleIdx="1" presStyleCnt="3"/>
      <dgm:spPr/>
    </dgm:pt>
    <dgm:pt modelId="{4A20F5AF-AE86-D949-BF4F-30CAB40F9F64}" type="pres">
      <dgm:prSet presAssocID="{131DC36F-1084-0847-815D-E0A166ECE01B}" presName="hierChild4" presStyleCnt="0"/>
      <dgm:spPr/>
    </dgm:pt>
    <dgm:pt modelId="{6C10DC74-DA62-D242-B55A-A31A4242609A}" type="pres">
      <dgm:prSet presAssocID="{131DC36F-1084-0847-815D-E0A166ECE01B}" presName="hierChild5" presStyleCnt="0"/>
      <dgm:spPr/>
    </dgm:pt>
    <dgm:pt modelId="{AF4C77C4-7A98-FF43-AAFD-E021C528BAC8}" type="pres">
      <dgm:prSet presAssocID="{2943DB28-B695-3A43-B4D9-D6D1D24B8DC0}" presName="Name37" presStyleLbl="parChTrans1D2" presStyleIdx="2" presStyleCnt="4"/>
      <dgm:spPr/>
    </dgm:pt>
    <dgm:pt modelId="{219796EA-648E-0849-ABA1-2158B7BE3DAF}" type="pres">
      <dgm:prSet presAssocID="{C2557FE9-FCA7-0448-8246-734C0F8F8220}" presName="hierRoot2" presStyleCnt="0">
        <dgm:presLayoutVars>
          <dgm:hierBranch val="init"/>
        </dgm:presLayoutVars>
      </dgm:prSet>
      <dgm:spPr/>
    </dgm:pt>
    <dgm:pt modelId="{7B205982-FE80-EB45-91EE-E6533C5B657E}" type="pres">
      <dgm:prSet presAssocID="{C2557FE9-FCA7-0448-8246-734C0F8F8220}" presName="rootComposite" presStyleCnt="0"/>
      <dgm:spPr/>
    </dgm:pt>
    <dgm:pt modelId="{C0BF42DF-B090-D549-B00F-8FAC14271E32}" type="pres">
      <dgm:prSet presAssocID="{C2557FE9-FCA7-0448-8246-734C0F8F8220}" presName="rootText" presStyleLbl="node2" presStyleIdx="2" presStyleCnt="3">
        <dgm:presLayoutVars>
          <dgm:chPref val="3"/>
        </dgm:presLayoutVars>
      </dgm:prSet>
      <dgm:spPr/>
    </dgm:pt>
    <dgm:pt modelId="{7454FBBF-5E70-2343-B3F6-D72BDB9D1DE5}" type="pres">
      <dgm:prSet presAssocID="{C2557FE9-FCA7-0448-8246-734C0F8F8220}" presName="rootConnector" presStyleLbl="node2" presStyleIdx="2" presStyleCnt="3"/>
      <dgm:spPr/>
    </dgm:pt>
    <dgm:pt modelId="{A445C213-5147-B448-AE79-89FAB8084F98}" type="pres">
      <dgm:prSet presAssocID="{C2557FE9-FCA7-0448-8246-734C0F8F8220}" presName="hierChild4" presStyleCnt="0"/>
      <dgm:spPr/>
    </dgm:pt>
    <dgm:pt modelId="{57CE1C4E-5451-8B49-B657-B31C818A9DA6}" type="pres">
      <dgm:prSet presAssocID="{C2557FE9-FCA7-0448-8246-734C0F8F8220}" presName="hierChild5" presStyleCnt="0"/>
      <dgm:spPr/>
    </dgm:pt>
    <dgm:pt modelId="{621D6C2B-A164-474D-B36D-AA9A205872DE}" type="pres">
      <dgm:prSet presAssocID="{4FE9E4B7-B47B-614E-9ECA-2A3FDC100921}" presName="hierChild3" presStyleCnt="0"/>
      <dgm:spPr/>
    </dgm:pt>
    <dgm:pt modelId="{8CCA980E-61B5-8845-99D8-67EFDC750B20}" type="pres">
      <dgm:prSet presAssocID="{FAB34F63-0B11-4844-8DA8-0B80E7FE1E98}" presName="Name111" presStyleLbl="parChTrans1D2" presStyleIdx="3" presStyleCnt="4"/>
      <dgm:spPr/>
    </dgm:pt>
    <dgm:pt modelId="{1A7E655C-3A18-3542-B035-D847E8932BCA}" type="pres">
      <dgm:prSet presAssocID="{5FB4FA5B-ED1B-AD44-AF97-C2B8B4A564CB}" presName="hierRoot3" presStyleCnt="0">
        <dgm:presLayoutVars>
          <dgm:hierBranch val="init"/>
        </dgm:presLayoutVars>
      </dgm:prSet>
      <dgm:spPr/>
    </dgm:pt>
    <dgm:pt modelId="{5CF2347F-EE14-4349-999B-33D60EB75618}" type="pres">
      <dgm:prSet presAssocID="{5FB4FA5B-ED1B-AD44-AF97-C2B8B4A564CB}" presName="rootComposite3" presStyleCnt="0"/>
      <dgm:spPr/>
    </dgm:pt>
    <dgm:pt modelId="{1AE637F2-D73F-D04E-9828-B4F0A2841785}" type="pres">
      <dgm:prSet presAssocID="{5FB4FA5B-ED1B-AD44-AF97-C2B8B4A564CB}" presName="rootText3" presStyleLbl="asst1" presStyleIdx="0" presStyleCnt="1">
        <dgm:presLayoutVars>
          <dgm:chPref val="3"/>
        </dgm:presLayoutVars>
      </dgm:prSet>
      <dgm:spPr/>
    </dgm:pt>
    <dgm:pt modelId="{08D9645F-93BC-FB4B-B11B-4F8E503E3372}" type="pres">
      <dgm:prSet presAssocID="{5FB4FA5B-ED1B-AD44-AF97-C2B8B4A564CB}" presName="rootConnector3" presStyleLbl="asst1" presStyleIdx="0" presStyleCnt="1"/>
      <dgm:spPr/>
    </dgm:pt>
    <dgm:pt modelId="{0144269E-0303-DF40-AE42-98453D18A54F}" type="pres">
      <dgm:prSet presAssocID="{5FB4FA5B-ED1B-AD44-AF97-C2B8B4A564CB}" presName="hierChild6" presStyleCnt="0"/>
      <dgm:spPr/>
    </dgm:pt>
    <dgm:pt modelId="{80A6A6F2-1C63-9E4D-988A-4C6C7CCB06D8}" type="pres">
      <dgm:prSet presAssocID="{5FB4FA5B-ED1B-AD44-AF97-C2B8B4A564CB}" presName="hierChild7" presStyleCnt="0"/>
      <dgm:spPr/>
    </dgm:pt>
  </dgm:ptLst>
  <dgm:cxnLst>
    <dgm:cxn modelId="{EE544600-F905-D843-9905-75EEA220672B}" type="presOf" srcId="{5FB4FA5B-ED1B-AD44-AF97-C2B8B4A564CB}" destId="{08D9645F-93BC-FB4B-B11B-4F8E503E3372}" srcOrd="1" destOrd="0" presId="urn:microsoft.com/office/officeart/2005/8/layout/orgChart1"/>
    <dgm:cxn modelId="{A87EA40A-082F-5347-B569-18A7B29EB197}" type="presOf" srcId="{5FB4FA5B-ED1B-AD44-AF97-C2B8B4A564CB}" destId="{1AE637F2-D73F-D04E-9828-B4F0A2841785}" srcOrd="0" destOrd="0" presId="urn:microsoft.com/office/officeart/2005/8/layout/orgChart1"/>
    <dgm:cxn modelId="{E7F67D15-3E61-0741-A033-DB61464D1E5F}" srcId="{4FE9E4B7-B47B-614E-9ECA-2A3FDC100921}" destId="{131DC36F-1084-0847-815D-E0A166ECE01B}" srcOrd="2" destOrd="0" parTransId="{050EC582-CA26-2349-BF6C-9A6F60A317B2}" sibTransId="{06AF4E1F-26A9-4140-BA9C-75D0E330893F}"/>
    <dgm:cxn modelId="{EB3F2427-01CC-CD43-AE22-8F8B5DE954A2}" type="presOf" srcId="{131DC36F-1084-0847-815D-E0A166ECE01B}" destId="{3867FC27-193E-304B-A394-7E2363423A2B}" srcOrd="0" destOrd="0" presId="urn:microsoft.com/office/officeart/2005/8/layout/orgChart1"/>
    <dgm:cxn modelId="{DF73CC49-458E-3C4B-975F-0FE0B431AA62}" type="presOf" srcId="{20DEDA1B-9B2A-3742-B5E4-9EE27F5FB2C0}" destId="{560D541A-2045-2749-8493-B10A5BC4F3CC}" srcOrd="0" destOrd="0" presId="urn:microsoft.com/office/officeart/2005/8/layout/orgChart1"/>
    <dgm:cxn modelId="{B94E714A-CDED-AB49-80FA-0294AE182CB6}" srcId="{4FE9E4B7-B47B-614E-9ECA-2A3FDC100921}" destId="{20DEDA1B-9B2A-3742-B5E4-9EE27F5FB2C0}" srcOrd="1" destOrd="0" parTransId="{A100E3F5-DBA4-F247-877C-7B1985663664}" sibTransId="{F9ADBC46-8B03-4A47-AF0C-572DD3862AD1}"/>
    <dgm:cxn modelId="{67AF104C-0772-164E-BFF9-062BFBAC473F}" type="presOf" srcId="{FAB34F63-0B11-4844-8DA8-0B80E7FE1E98}" destId="{8CCA980E-61B5-8845-99D8-67EFDC750B20}" srcOrd="0" destOrd="0" presId="urn:microsoft.com/office/officeart/2005/8/layout/orgChart1"/>
    <dgm:cxn modelId="{DD98AD4C-7CBE-0B4B-AB60-E69CD7F26876}" srcId="{4FE9E4B7-B47B-614E-9ECA-2A3FDC100921}" destId="{5FB4FA5B-ED1B-AD44-AF97-C2B8B4A564CB}" srcOrd="0" destOrd="0" parTransId="{FAB34F63-0B11-4844-8DA8-0B80E7FE1E98}" sibTransId="{0F1C370C-3B33-6D49-9683-9B161236FDE3}"/>
    <dgm:cxn modelId="{3DF0984F-18A2-2A4F-B6C1-1B9E0C251357}" srcId="{4FE9E4B7-B47B-614E-9ECA-2A3FDC100921}" destId="{C2557FE9-FCA7-0448-8246-734C0F8F8220}" srcOrd="3" destOrd="0" parTransId="{2943DB28-B695-3A43-B4D9-D6D1D24B8DC0}" sibTransId="{C219CC9F-B577-6F4B-BD7F-F2A9EE9130F7}"/>
    <dgm:cxn modelId="{BE3E0164-F9C4-A048-95CE-4E5D3A94BD75}" type="presOf" srcId="{131DC36F-1084-0847-815D-E0A166ECE01B}" destId="{2A34261F-000A-9247-A9F6-66276CB97AC9}" srcOrd="1" destOrd="0" presId="urn:microsoft.com/office/officeart/2005/8/layout/orgChart1"/>
    <dgm:cxn modelId="{8F0AAD82-A1F4-FA48-9DD2-B66140E8CD75}" type="presOf" srcId="{C2557FE9-FCA7-0448-8246-734C0F8F8220}" destId="{7454FBBF-5E70-2343-B3F6-D72BDB9D1DE5}" srcOrd="1" destOrd="0" presId="urn:microsoft.com/office/officeart/2005/8/layout/orgChart1"/>
    <dgm:cxn modelId="{1E02ED9B-B076-054C-880E-5DF17F4D312B}" type="presOf" srcId="{C2557FE9-FCA7-0448-8246-734C0F8F8220}" destId="{C0BF42DF-B090-D549-B00F-8FAC14271E32}" srcOrd="0" destOrd="0" presId="urn:microsoft.com/office/officeart/2005/8/layout/orgChart1"/>
    <dgm:cxn modelId="{502CC09D-CDE8-8F41-8BB8-ADE4BD4DA1DB}" type="presOf" srcId="{2943DB28-B695-3A43-B4D9-D6D1D24B8DC0}" destId="{AF4C77C4-7A98-FF43-AAFD-E021C528BAC8}" srcOrd="0" destOrd="0" presId="urn:microsoft.com/office/officeart/2005/8/layout/orgChart1"/>
    <dgm:cxn modelId="{B6C677B9-80F2-3140-95C5-469A8AE958D5}" type="presOf" srcId="{4FE9E4B7-B47B-614E-9ECA-2A3FDC100921}" destId="{745465C1-BF4C-3E48-BA68-567B1F44F412}" srcOrd="0" destOrd="0" presId="urn:microsoft.com/office/officeart/2005/8/layout/orgChart1"/>
    <dgm:cxn modelId="{1F668DBD-FF1D-E74B-9441-31182DD0A2B5}" srcId="{F3DFD06F-1DA4-344F-8457-63D8D063BCA3}" destId="{4FE9E4B7-B47B-614E-9ECA-2A3FDC100921}" srcOrd="0" destOrd="0" parTransId="{F01FE058-422A-9940-A02C-13415E0E6641}" sibTransId="{7ABF4CA7-6161-B841-AFF1-B12F86FA85F7}"/>
    <dgm:cxn modelId="{A0D401D4-6E7D-E44F-9802-79CE3E111D23}" type="presOf" srcId="{A100E3F5-DBA4-F247-877C-7B1985663664}" destId="{E5F4F2E3-E4FC-E743-A4CC-C66755630B70}" srcOrd="0" destOrd="0" presId="urn:microsoft.com/office/officeart/2005/8/layout/orgChart1"/>
    <dgm:cxn modelId="{DEA744D7-71BE-E843-92D1-573E64C80355}" type="presOf" srcId="{F3DFD06F-1DA4-344F-8457-63D8D063BCA3}" destId="{0B144945-EF57-1F4A-8026-49EAE3AC096E}" srcOrd="0" destOrd="0" presId="urn:microsoft.com/office/officeart/2005/8/layout/orgChart1"/>
    <dgm:cxn modelId="{A42249D7-BAC0-224E-90FA-C5D301F09CC3}" type="presOf" srcId="{4FE9E4B7-B47B-614E-9ECA-2A3FDC100921}" destId="{861507D5-7D71-E849-B6DB-63DDD4BDEB33}" srcOrd="1" destOrd="0" presId="urn:microsoft.com/office/officeart/2005/8/layout/orgChart1"/>
    <dgm:cxn modelId="{1C64B4EB-C60F-AA43-9479-62373E33D8AE}" type="presOf" srcId="{050EC582-CA26-2349-BF6C-9A6F60A317B2}" destId="{9B0C17AE-64E1-C944-AF27-3A5DA3BCD3AC}" srcOrd="0" destOrd="0" presId="urn:microsoft.com/office/officeart/2005/8/layout/orgChart1"/>
    <dgm:cxn modelId="{86C30BF9-0463-B447-876E-4418ADB77D9E}" type="presOf" srcId="{20DEDA1B-9B2A-3742-B5E4-9EE27F5FB2C0}" destId="{A993F6D4-99A2-8143-BD4A-9A5203451EEE}" srcOrd="1" destOrd="0" presId="urn:microsoft.com/office/officeart/2005/8/layout/orgChart1"/>
    <dgm:cxn modelId="{513BEBC2-097D-5B4D-8FF0-C7E294788BDC}" type="presParOf" srcId="{0B144945-EF57-1F4A-8026-49EAE3AC096E}" destId="{F4277AF6-F35C-7440-AED7-457631AC79F0}" srcOrd="0" destOrd="0" presId="urn:microsoft.com/office/officeart/2005/8/layout/orgChart1"/>
    <dgm:cxn modelId="{DEE73640-F221-7A40-ADEF-34FB7B5C6E23}" type="presParOf" srcId="{F4277AF6-F35C-7440-AED7-457631AC79F0}" destId="{5DAE936E-E09D-9849-BFAC-FCCDE56ABA19}" srcOrd="0" destOrd="0" presId="urn:microsoft.com/office/officeart/2005/8/layout/orgChart1"/>
    <dgm:cxn modelId="{54120474-D09D-714C-83A1-1A7950CAFAC9}" type="presParOf" srcId="{5DAE936E-E09D-9849-BFAC-FCCDE56ABA19}" destId="{745465C1-BF4C-3E48-BA68-567B1F44F412}" srcOrd="0" destOrd="0" presId="urn:microsoft.com/office/officeart/2005/8/layout/orgChart1"/>
    <dgm:cxn modelId="{4A72A4E6-3D3F-8D4A-9040-3B735FC7E0DE}" type="presParOf" srcId="{5DAE936E-E09D-9849-BFAC-FCCDE56ABA19}" destId="{861507D5-7D71-E849-B6DB-63DDD4BDEB33}" srcOrd="1" destOrd="0" presId="urn:microsoft.com/office/officeart/2005/8/layout/orgChart1"/>
    <dgm:cxn modelId="{865BA57C-38A0-A54A-8C92-0C7933D3BC33}" type="presParOf" srcId="{F4277AF6-F35C-7440-AED7-457631AC79F0}" destId="{2DAF0261-BF9F-5246-957A-D1301AF4D242}" srcOrd="1" destOrd="0" presId="urn:microsoft.com/office/officeart/2005/8/layout/orgChart1"/>
    <dgm:cxn modelId="{1E130B4D-5BFF-A847-8160-21B20DE45A65}" type="presParOf" srcId="{2DAF0261-BF9F-5246-957A-D1301AF4D242}" destId="{E5F4F2E3-E4FC-E743-A4CC-C66755630B70}" srcOrd="0" destOrd="0" presId="urn:microsoft.com/office/officeart/2005/8/layout/orgChart1"/>
    <dgm:cxn modelId="{1DA95018-099B-294F-87DA-6FF33577EEF0}" type="presParOf" srcId="{2DAF0261-BF9F-5246-957A-D1301AF4D242}" destId="{47135075-CDD3-D149-B7BA-FE6391DEE5D2}" srcOrd="1" destOrd="0" presId="urn:microsoft.com/office/officeart/2005/8/layout/orgChart1"/>
    <dgm:cxn modelId="{10F2C5BA-907F-8540-BD95-756F36B3A2DE}" type="presParOf" srcId="{47135075-CDD3-D149-B7BA-FE6391DEE5D2}" destId="{DFB5E46B-36A0-A047-948D-251847D6A487}" srcOrd="0" destOrd="0" presId="urn:microsoft.com/office/officeart/2005/8/layout/orgChart1"/>
    <dgm:cxn modelId="{4AFA9EBA-88A7-D842-9AF2-E01E2A2EB198}" type="presParOf" srcId="{DFB5E46B-36A0-A047-948D-251847D6A487}" destId="{560D541A-2045-2749-8493-B10A5BC4F3CC}" srcOrd="0" destOrd="0" presId="urn:microsoft.com/office/officeart/2005/8/layout/orgChart1"/>
    <dgm:cxn modelId="{78D47727-561E-3141-B8EE-14DB3BAD5209}" type="presParOf" srcId="{DFB5E46B-36A0-A047-948D-251847D6A487}" destId="{A993F6D4-99A2-8143-BD4A-9A5203451EEE}" srcOrd="1" destOrd="0" presId="urn:microsoft.com/office/officeart/2005/8/layout/orgChart1"/>
    <dgm:cxn modelId="{6975B3CB-67BF-E741-B1C6-2C65EFD1AFD3}" type="presParOf" srcId="{47135075-CDD3-D149-B7BA-FE6391DEE5D2}" destId="{0A0C8A29-8499-3C4E-B83E-BF3F107C9A2B}" srcOrd="1" destOrd="0" presId="urn:microsoft.com/office/officeart/2005/8/layout/orgChart1"/>
    <dgm:cxn modelId="{C2BE4BDA-F9D0-214D-A698-4E41421809C1}" type="presParOf" srcId="{47135075-CDD3-D149-B7BA-FE6391DEE5D2}" destId="{3EE843F9-2348-BC49-9B9B-CE136363103D}" srcOrd="2" destOrd="0" presId="urn:microsoft.com/office/officeart/2005/8/layout/orgChart1"/>
    <dgm:cxn modelId="{33AED1DB-C5FF-5F48-B993-F1BC889AEE82}" type="presParOf" srcId="{2DAF0261-BF9F-5246-957A-D1301AF4D242}" destId="{9B0C17AE-64E1-C944-AF27-3A5DA3BCD3AC}" srcOrd="2" destOrd="0" presId="urn:microsoft.com/office/officeart/2005/8/layout/orgChart1"/>
    <dgm:cxn modelId="{90D86C28-2B39-A545-A18C-90508EA46C17}" type="presParOf" srcId="{2DAF0261-BF9F-5246-957A-D1301AF4D242}" destId="{18ABA56F-8F18-9D44-8375-FE9066BAC00B}" srcOrd="3" destOrd="0" presId="urn:microsoft.com/office/officeart/2005/8/layout/orgChart1"/>
    <dgm:cxn modelId="{3565BDCE-B756-CF41-9102-C6FF0262ED13}" type="presParOf" srcId="{18ABA56F-8F18-9D44-8375-FE9066BAC00B}" destId="{BF11CECF-6E2A-EA47-B48F-516B3B8DE6F1}" srcOrd="0" destOrd="0" presId="urn:microsoft.com/office/officeart/2005/8/layout/orgChart1"/>
    <dgm:cxn modelId="{E439C0BB-8665-434B-9D19-BE8C808F5CD3}" type="presParOf" srcId="{BF11CECF-6E2A-EA47-B48F-516B3B8DE6F1}" destId="{3867FC27-193E-304B-A394-7E2363423A2B}" srcOrd="0" destOrd="0" presId="urn:microsoft.com/office/officeart/2005/8/layout/orgChart1"/>
    <dgm:cxn modelId="{972311D3-4E5D-FF4E-BB27-AEBC8DA43140}" type="presParOf" srcId="{BF11CECF-6E2A-EA47-B48F-516B3B8DE6F1}" destId="{2A34261F-000A-9247-A9F6-66276CB97AC9}" srcOrd="1" destOrd="0" presId="urn:microsoft.com/office/officeart/2005/8/layout/orgChart1"/>
    <dgm:cxn modelId="{CF6F04BB-F72D-844D-9A8B-3374BD42B439}" type="presParOf" srcId="{18ABA56F-8F18-9D44-8375-FE9066BAC00B}" destId="{4A20F5AF-AE86-D949-BF4F-30CAB40F9F64}" srcOrd="1" destOrd="0" presId="urn:microsoft.com/office/officeart/2005/8/layout/orgChart1"/>
    <dgm:cxn modelId="{3B882851-73A7-174F-80FF-9E6D8BF72EA0}" type="presParOf" srcId="{18ABA56F-8F18-9D44-8375-FE9066BAC00B}" destId="{6C10DC74-DA62-D242-B55A-A31A4242609A}" srcOrd="2" destOrd="0" presId="urn:microsoft.com/office/officeart/2005/8/layout/orgChart1"/>
    <dgm:cxn modelId="{DF1E1969-E487-F742-A155-F7154345B225}" type="presParOf" srcId="{2DAF0261-BF9F-5246-957A-D1301AF4D242}" destId="{AF4C77C4-7A98-FF43-AAFD-E021C528BAC8}" srcOrd="4" destOrd="0" presId="urn:microsoft.com/office/officeart/2005/8/layout/orgChart1"/>
    <dgm:cxn modelId="{315DBA4F-2EC2-EB43-9962-816AE1A93086}" type="presParOf" srcId="{2DAF0261-BF9F-5246-957A-D1301AF4D242}" destId="{219796EA-648E-0849-ABA1-2158B7BE3DAF}" srcOrd="5" destOrd="0" presId="urn:microsoft.com/office/officeart/2005/8/layout/orgChart1"/>
    <dgm:cxn modelId="{93428329-1C9C-C245-8B8D-22C6DFA08D0F}" type="presParOf" srcId="{219796EA-648E-0849-ABA1-2158B7BE3DAF}" destId="{7B205982-FE80-EB45-91EE-E6533C5B657E}" srcOrd="0" destOrd="0" presId="urn:microsoft.com/office/officeart/2005/8/layout/orgChart1"/>
    <dgm:cxn modelId="{61DB2367-7559-8E47-BAEF-BB1C43EAF49C}" type="presParOf" srcId="{7B205982-FE80-EB45-91EE-E6533C5B657E}" destId="{C0BF42DF-B090-D549-B00F-8FAC14271E32}" srcOrd="0" destOrd="0" presId="urn:microsoft.com/office/officeart/2005/8/layout/orgChart1"/>
    <dgm:cxn modelId="{12C6098D-9BF1-BD42-ACC3-07A0EBFFE263}" type="presParOf" srcId="{7B205982-FE80-EB45-91EE-E6533C5B657E}" destId="{7454FBBF-5E70-2343-B3F6-D72BDB9D1DE5}" srcOrd="1" destOrd="0" presId="urn:microsoft.com/office/officeart/2005/8/layout/orgChart1"/>
    <dgm:cxn modelId="{EDE84952-E363-5A46-9BA3-B92B7385AC99}" type="presParOf" srcId="{219796EA-648E-0849-ABA1-2158B7BE3DAF}" destId="{A445C213-5147-B448-AE79-89FAB8084F98}" srcOrd="1" destOrd="0" presId="urn:microsoft.com/office/officeart/2005/8/layout/orgChart1"/>
    <dgm:cxn modelId="{92172591-FA48-2143-8E7E-BB7A4DE34329}" type="presParOf" srcId="{219796EA-648E-0849-ABA1-2158B7BE3DAF}" destId="{57CE1C4E-5451-8B49-B657-B31C818A9DA6}" srcOrd="2" destOrd="0" presId="urn:microsoft.com/office/officeart/2005/8/layout/orgChart1"/>
    <dgm:cxn modelId="{0C78682B-3850-7D4E-ABEC-004F9212FB9F}" type="presParOf" srcId="{F4277AF6-F35C-7440-AED7-457631AC79F0}" destId="{621D6C2B-A164-474D-B36D-AA9A205872DE}" srcOrd="2" destOrd="0" presId="urn:microsoft.com/office/officeart/2005/8/layout/orgChart1"/>
    <dgm:cxn modelId="{A716FD7E-AF15-7F4E-9876-03F9E2283656}" type="presParOf" srcId="{621D6C2B-A164-474D-B36D-AA9A205872DE}" destId="{8CCA980E-61B5-8845-99D8-67EFDC750B20}" srcOrd="0" destOrd="0" presId="urn:microsoft.com/office/officeart/2005/8/layout/orgChart1"/>
    <dgm:cxn modelId="{6579EDA1-FDB6-8C46-B6ED-0DAA24199219}" type="presParOf" srcId="{621D6C2B-A164-474D-B36D-AA9A205872DE}" destId="{1A7E655C-3A18-3542-B035-D847E8932BCA}" srcOrd="1" destOrd="0" presId="urn:microsoft.com/office/officeart/2005/8/layout/orgChart1"/>
    <dgm:cxn modelId="{9AA2A848-EAD6-DB4D-AE82-32EB07A69919}" type="presParOf" srcId="{1A7E655C-3A18-3542-B035-D847E8932BCA}" destId="{5CF2347F-EE14-4349-999B-33D60EB75618}" srcOrd="0" destOrd="0" presId="urn:microsoft.com/office/officeart/2005/8/layout/orgChart1"/>
    <dgm:cxn modelId="{E4DB2457-01A6-A446-B299-CE0F59FA9E47}" type="presParOf" srcId="{5CF2347F-EE14-4349-999B-33D60EB75618}" destId="{1AE637F2-D73F-D04E-9828-B4F0A2841785}" srcOrd="0" destOrd="0" presId="urn:microsoft.com/office/officeart/2005/8/layout/orgChart1"/>
    <dgm:cxn modelId="{47AC9FC4-EB58-5742-BEA7-7AC7E6FBE9A2}" type="presParOf" srcId="{5CF2347F-EE14-4349-999B-33D60EB75618}" destId="{08D9645F-93BC-FB4B-B11B-4F8E503E3372}" srcOrd="1" destOrd="0" presId="urn:microsoft.com/office/officeart/2005/8/layout/orgChart1"/>
    <dgm:cxn modelId="{889F7D30-6C43-4144-9B93-0527CA4C2521}" type="presParOf" srcId="{1A7E655C-3A18-3542-B035-D847E8932BCA}" destId="{0144269E-0303-DF40-AE42-98453D18A54F}" srcOrd="1" destOrd="0" presId="urn:microsoft.com/office/officeart/2005/8/layout/orgChart1"/>
    <dgm:cxn modelId="{3ED10998-E517-7548-8CA8-7C7058573DFF}" type="presParOf" srcId="{1A7E655C-3A18-3542-B035-D847E8932BCA}" destId="{80A6A6F2-1C63-9E4D-988A-4C6C7CCB06D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A980E-61B5-8845-99D8-67EFDC750B20}">
      <dsp:nvSpPr>
        <dsp:cNvPr id="0" name=""/>
        <dsp:cNvSpPr/>
      </dsp:nvSpPr>
      <dsp:spPr>
        <a:xfrm>
          <a:off x="4400851" y="1494267"/>
          <a:ext cx="196570" cy="1291910"/>
        </a:xfrm>
        <a:custGeom>
          <a:avLst/>
          <a:gdLst/>
          <a:ahLst/>
          <a:cxnLst/>
          <a:rect l="0" t="0" r="0" b="0"/>
          <a:pathLst>
            <a:path>
              <a:moveTo>
                <a:pt x="196570" y="0"/>
              </a:moveTo>
              <a:lnTo>
                <a:pt x="196570" y="1291910"/>
              </a:lnTo>
              <a:lnTo>
                <a:pt x="0" y="1291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4C77C4-7A98-FF43-AAFD-E021C528BAC8}">
      <dsp:nvSpPr>
        <dsp:cNvPr id="0" name=""/>
        <dsp:cNvSpPr/>
      </dsp:nvSpPr>
      <dsp:spPr>
        <a:xfrm>
          <a:off x="4597421" y="1494267"/>
          <a:ext cx="3408595" cy="2553033"/>
        </a:xfrm>
        <a:custGeom>
          <a:avLst/>
          <a:gdLst/>
          <a:ahLst/>
          <a:cxnLst/>
          <a:rect l="0" t="0" r="0" b="0"/>
          <a:pathLst>
            <a:path>
              <a:moveTo>
                <a:pt x="0" y="0"/>
              </a:moveTo>
              <a:lnTo>
                <a:pt x="0" y="2265168"/>
              </a:lnTo>
              <a:lnTo>
                <a:pt x="3408595" y="2265168"/>
              </a:lnTo>
              <a:lnTo>
                <a:pt x="3408595" y="25530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0C17AE-64E1-C944-AF27-3A5DA3BCD3AC}">
      <dsp:nvSpPr>
        <dsp:cNvPr id="0" name=""/>
        <dsp:cNvSpPr/>
      </dsp:nvSpPr>
      <dsp:spPr>
        <a:xfrm>
          <a:off x="4551701" y="1494267"/>
          <a:ext cx="91440" cy="2553033"/>
        </a:xfrm>
        <a:custGeom>
          <a:avLst/>
          <a:gdLst/>
          <a:ahLst/>
          <a:cxnLst/>
          <a:rect l="0" t="0" r="0" b="0"/>
          <a:pathLst>
            <a:path>
              <a:moveTo>
                <a:pt x="45720" y="0"/>
              </a:moveTo>
              <a:lnTo>
                <a:pt x="45720" y="2265168"/>
              </a:lnTo>
              <a:lnTo>
                <a:pt x="137014" y="2265168"/>
              </a:lnTo>
              <a:lnTo>
                <a:pt x="137014" y="25530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F4F2E3-E4FC-E743-A4CC-C66755630B70}">
      <dsp:nvSpPr>
        <dsp:cNvPr id="0" name=""/>
        <dsp:cNvSpPr/>
      </dsp:nvSpPr>
      <dsp:spPr>
        <a:xfrm>
          <a:off x="1371415" y="1494267"/>
          <a:ext cx="3226006" cy="2553033"/>
        </a:xfrm>
        <a:custGeom>
          <a:avLst/>
          <a:gdLst/>
          <a:ahLst/>
          <a:cxnLst/>
          <a:rect l="0" t="0" r="0" b="0"/>
          <a:pathLst>
            <a:path>
              <a:moveTo>
                <a:pt x="3226006" y="0"/>
              </a:moveTo>
              <a:lnTo>
                <a:pt x="3226006" y="2265168"/>
              </a:lnTo>
              <a:lnTo>
                <a:pt x="0" y="2265168"/>
              </a:lnTo>
              <a:lnTo>
                <a:pt x="0" y="25530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5465C1-BF4C-3E48-BA68-567B1F44F412}">
      <dsp:nvSpPr>
        <dsp:cNvPr id="0" name=""/>
        <dsp:cNvSpPr/>
      </dsp:nvSpPr>
      <dsp:spPr>
        <a:xfrm>
          <a:off x="3226636" y="123482"/>
          <a:ext cx="2741571" cy="1370785"/>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Think About</a:t>
          </a:r>
        </a:p>
      </dsp:txBody>
      <dsp:txXfrm>
        <a:off x="3226636" y="123482"/>
        <a:ext cx="2741571" cy="1370785"/>
      </dsp:txXfrm>
    </dsp:sp>
    <dsp:sp modelId="{560D541A-2045-2749-8493-B10A5BC4F3CC}">
      <dsp:nvSpPr>
        <dsp:cNvPr id="0" name=""/>
        <dsp:cNvSpPr/>
      </dsp:nvSpPr>
      <dsp:spPr>
        <a:xfrm>
          <a:off x="629" y="4047301"/>
          <a:ext cx="2741571" cy="1370785"/>
        </a:xfrm>
        <a:prstGeom prst="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Your Methods</a:t>
          </a:r>
        </a:p>
      </dsp:txBody>
      <dsp:txXfrm>
        <a:off x="629" y="4047301"/>
        <a:ext cx="2741571" cy="1370785"/>
      </dsp:txXfrm>
    </dsp:sp>
    <dsp:sp modelId="{3867FC27-193E-304B-A394-7E2363423A2B}">
      <dsp:nvSpPr>
        <dsp:cNvPr id="0" name=""/>
        <dsp:cNvSpPr/>
      </dsp:nvSpPr>
      <dsp:spPr>
        <a:xfrm>
          <a:off x="3317930" y="4047301"/>
          <a:ext cx="2741571" cy="1370785"/>
        </a:xfrm>
        <a:prstGeom prst="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in the format</a:t>
          </a:r>
        </a:p>
      </dsp:txBody>
      <dsp:txXfrm>
        <a:off x="3317930" y="4047301"/>
        <a:ext cx="2741571" cy="1370785"/>
      </dsp:txXfrm>
    </dsp:sp>
    <dsp:sp modelId="{C0BF42DF-B090-D549-B00F-8FAC14271E32}">
      <dsp:nvSpPr>
        <dsp:cNvPr id="0" name=""/>
        <dsp:cNvSpPr/>
      </dsp:nvSpPr>
      <dsp:spPr>
        <a:xfrm>
          <a:off x="6635231" y="4047301"/>
          <a:ext cx="2741571" cy="1370785"/>
        </a:xfrm>
        <a:prstGeom prst="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of a figure</a:t>
          </a:r>
        </a:p>
      </dsp:txBody>
      <dsp:txXfrm>
        <a:off x="6635231" y="4047301"/>
        <a:ext cx="2741571" cy="1370785"/>
      </dsp:txXfrm>
    </dsp:sp>
    <dsp:sp modelId="{1AE637F2-D73F-D04E-9828-B4F0A2841785}">
      <dsp:nvSpPr>
        <dsp:cNvPr id="0" name=""/>
        <dsp:cNvSpPr/>
      </dsp:nvSpPr>
      <dsp:spPr>
        <a:xfrm>
          <a:off x="1659280" y="2100785"/>
          <a:ext cx="2741571" cy="137078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Presenting </a:t>
          </a:r>
        </a:p>
      </dsp:txBody>
      <dsp:txXfrm>
        <a:off x="1659280" y="2100785"/>
        <a:ext cx="2741571" cy="137078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20:35:26.463"/>
    </inkml:context>
    <inkml:brush xml:id="br0">
      <inkml:brushProperty name="width" value="0.05" units="cm"/>
      <inkml:brushProperty name="height" value="0.05" units="cm"/>
      <inkml:brushProperty name="color" value="#66CC00"/>
    </inkml:brush>
  </inkml:definitions>
  <inkml:trace contextRef="#ctx0" brushRef="#br0">24 0 8191,'-13'13'0,"2"-2"0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22:16:32.725"/>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22:16:36.79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22:17:15.398"/>
    </inkml:context>
    <inkml:brush xml:id="br0">
      <inkml:brushProperty name="width" value="0.05" units="cm"/>
      <inkml:brushProperty name="height" value="0.05" units="cm"/>
    </inkml:brush>
  </inkml:definitions>
  <inkml:trace contextRef="#ctx0" brushRef="#br0">0 1 24575,'11'22'0,"-4"-14"0,5 14 0,-5-22 0,-6 8 0,6-4 0,-3 5 0,5-5 0,-5 4 0,4-4 0,-3 5 0,3-1 0,1-3 0,-1 3 0,1-4 0,-1 5 0,1-1 0,-1 1 0,1 0 0,-1-1 0,1 1 0,-1-1 0,1 1 0,-1-1 0,-3 1 0,3-1 0,-4 0 0,5-3 0,-5 2 0,4-6 0,-7 7 0,6-7 0,-6 6 0,7-6 0,-7 7 0,6-7 0,-6 6 0,7-2 0,-4 4 0,1-1 0,3-3 0,-3 3 0,3-4 0,1 5 0,-1-1 0,1 1 0,-1-4 0,1 2 0,-1-2 0,-3 3 0,2-3 0,-2 3 0,4-7 0,-5 6 0,4-6 0,-7 7 0,6-7 0,-2 2 0,0 1 0,2-3 0,-2 6 0,3-2 0,0-1 0,-4 3 0,3-6 0,-2 7 0,4-7 0,-1 6 0,1-2 0,-1 4 0,1-5 0,-1 4 0,1-3 0,-1-1 0,1 4 0,-1-7 0,1 6 0,-4-2 0,2 0 0,-2 2 0,3-6 0,-4 6 0,4-6 0,-4 6 0,1-2 0,2-1 0,-6 4 0,7-7 0,-7 6 0,7-2 0,-8 4 0,8-5 0,-7 4 0,6-4 0,-6 5 0,7-1 0,-8 0 0,8-4 0,-7 4 0,3-4 0,0 1 0,-3 2 0,6-2 0,-6 3 0,7 1 0,-7-1 0,6 1 0,-2 0 0,3-1 0,-3 0 0,2 0 0,-6 1 0,6-5 0,-6 3 0,6-6 0,-6 7 0,6-4 0,-6 4 0,6-3 0,-6 2 0,7-6 0,-7 7 0,2-4 0,1 1 0,-4 2 0,7-3 0,-6 4 0,6-3 0,-6 2 0,2-3 0,1 1 0,-4 2 0,7-2 0,-6 3 0,6-4 0,-6 3 0,3-3 0,0 0 0,-3 3 0,3-2 0,-1 2 0,1 1 0,1 0 0,2-4 0,-6 4 0,6-7 0,-6 6 0,6-6 0,-6 7 0,2-4 0,1 1 0,-3 2 0,7-2 0,-4 0 0,1 2 0,3-2 0,-4 3 0,5 1 0,0-1 0,0 6 0,-1-4 0,6 8 0,-4-8 0,3 3 0,-4-4 0,0-1 0,-1 1 0,1-1 0,-1 1 0,1-1 0,-1 1 0,1-1 0,-1-3 0,-4 2 0,3-6 0,-6 7 0,6-8 0,-2 4 0,-1-1 0,3-2 0,-3 3 0,4-4 0,-4 4 0,4-3 0,-4 2 0,4 1 0,1-3 0,-1 2 0,0 1 0,1-3 0,-1 3 0,0 0 0,1-3 0,-5 6 0,4-6 0,-4 3 0,4-1 0,0-2 0,0 6 0,0-6 0,-4 7 0,4-8 0,-4 8 0,5-4 0,-1 5 0,0-1 0,1 1 0,0-1 0,-1 1 0,1-1 0,-1-3 0,1 3 0,-1-7 0,-3 6 0,2-2 0,-2 3 0,3 1 0,0-5 0,-4 3 0,4-6 0,-4 7 0,1-3 0,3-1 0,-3 4 0,-1-3 0,4-1 0,-3 4 0,-1-3 0,4 3 0,-3 1 0,3-1 0,-3 1 0,3-4 0,-4 2 0,5-2 0,-1 3 0,1 1 0,-1-1 0,1 1 0,0 4 0,0-3 0,0 4 0,-1-6 0,1 1 0,-1-1 0,0 0 0,0-3 0,-3 1 0,2-5 0,-6 6 0,7-6 0,-8 6 0,8-6 0,-7 6 0,6-6 0,-6 5 0,6-5 0,-6 6 0,7-6 0,-3 6 0,3-2 0,0 3 0,0 0 0,1 0 0,-1-3 0,-3 3 0,2-8 0,-2 8 0,3-7 0,-3 7 0,2-8 0,-6 8 0,7-7 0,-7 6 0,6-6 0,-6 7 0,7-4 0,-4 5 0,4-2 0,-4 2 0,4-5 0,-7 4 0,6-4 0,-2 5 0,-1-1 0,4-3 0,-7 2 0,6-6 0,-6 7 0,7-4 0,-4 5 0,1-1 0,2-4 0,-6 3 0,6-2 0,-6 3 0,7-3 0,-4 2 0,5-2 0,-1 3 0,0 0 0,0-3 0,1 2 0,-1-2 0,1 3 0,-1 1 0,1-5 0,-5 4 0,4-3 0,-3 3 0,3 1 0,1-1 0,-1 1 0,-3-1 0,3 1 0,-4-1 0,1 1 0,3-1 0,-4-3 0,1 3 0,3-7 0,-7 6 0,6-6 0,-6 7 0,6-7 0,-6 6 0,6-6 0,-6 7 0,6-8 0,-6 8 0,6-7 0,-6 6 0,6-2 0,-6 3 0,6 0 0,-2 0 0,-1 0 0,4-3 0,-4 2 0,4-3 0,0 4 0,0-1 0,-4 1 0,3-3 0,-6 2 0,7-6 0,-7 7 0,6-7 0,-6 6 0,6-6 0,-6 7 0,7-7 0,-7 6 0,6-6 0,-6 7 0,7-3 0,-4 3 0,1 0 0,2-4 0,-2 4 0,3-4 0,0 4 0,0 1 0,-3-1 0,2-3 0,-2 2 0,0-2 0,3 4 0,-4-5 0,5 4 0,-4-3 0,2-1 0,-2 4 0,3-3 0,-3 3 0,3-3 0,-3 2 0,-1-2 0,4 0 0,-3 3 0,3-4 0,0 4 0,0 0 0,0-4 0,-4 4 0,3-4 0,-3 4 0,4-3 0,-3 2 0,2-6 0,-6 7 0,6-4 0,-6 4 0,6-3 0,-6 2 0,7-6 0,-7 6 0,6-6 0,-6 6 0,7-2 0,-4-1 0,4 3 0,0-2 0,-1 2 0,-2 1 0,2-4 0,-3 3 0,5-2 0,-2 3 0,1 0 0,-3 0 0,2-4 0,-6 3 0,7-6 0,-7 7 0,6-7 0,-6 6 0,6-6 0,-6 7 0,7-7 0,-4 5 0,1-1 0,2-1 0,-6 3 0,6-6 0,-6 6 0,6-6 0,-6 7 0,7-7 0,-4 6 0,4-6 0,-3 6 0,1-6 0,-5 7 0,6-7 0,-6 6 0,6-6 0,-6 7 0,6-4 0,-6 4 0,6-3 0,-6 2 0,7-6 0,-7 7 0,6-4 0,-3 4 0,4 0 0,0 0 0,0 0 0,0 0 0,-1 0 0,1 0 0,0 0 0,-3 0 0,2-4 0,-6 4 0,6-4 0,-2 5 0,0-1 0,2-3 0,-6 2 0,6-6 0,-6 7 0,7-7 0,-7 6 0,6-2 0,-6 3 0,6 0 0,-2 0 0,-1 0 0,3-3 0,-6 2 0,7-6 0,-7 6 0,6-6 0,-6 7 0,6-7 0,-6 6 0,7-2 0,-4 0 0,0 2 0,3-3 0,-2 5 0,3-2 0,0-2 0,-4 2 0,4-6 0,-7 7 0,6-7 0,-6 6 0,6-6 0,-6 6 0,7-6 0,-7 7 0,6-7 0,-6 6 0,7-6 0,-4 6 0,5-3 0,-1 4 0,-1 0 0,1 0 0,0-4 0,-4 3 0,3-6 0,-6 7 0,6-7 0,-6 6 0,6-6 0,-6 6 0,6-6 0,-6 7 0,5-4 0,-1 1 0,-1 1 0,3-5 0,-7 7 0,7-7 0,-6 6 0,2-3 0,1 0 0,-3 4 0,3-4 0,-4 4 0,4-3 0,-3 2 0,2-2 0,1 0 0,-3 2 0,6-3 0,-6 4 0,6-4 0,-6 4 0,3-4 0,-4 4 0,4 0 0,-3 5 0,7 2 0,-7-4 0,3-3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22:17:54.030"/>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22:18:08.451"/>
    </inkml:context>
    <inkml:brush xml:id="br0">
      <inkml:brushProperty name="width" value="0.05" units="cm"/>
      <inkml:brushProperty name="height" value="0.05" units="cm"/>
    </inkml:brush>
  </inkml:definitions>
  <inkml:trace contextRef="#ctx0" brushRef="#br0">2200 0 24575,'-14'0'0,"3"0"0,0 0 0,-2 7 0,4-5 0,-3 7 0,7-9 0,0 3 0,0-3 0,0 0 0,0 2 0,0-2 0,-1 3 0,1-1 0,0-1 0,0 3 0,0-3 0,0 1 0,0 0 0,-1-1 0,1 1 0,0 0 0,0-1 0,0 1 0,0-2 0,2 2 0,-1-1 0,1 1 0,-2 0 0,0-1 0,0 1 0,0-2 0,-3 0 0,2 2 0,-2-1 0,0 1 0,2 0 0,-5-1 0,2 3 0,-2 0 0,-1 1 0,0-1 0,-3 1 0,2-1 0,-2 2 0,3-3 0,-3 2 0,2-1 0,-2 2 0,3-3 0,0 2 0,1-1 0,-1 1 0,0 1 0,1 0 0,-1 0 0,0 0 0,-2-1 0,2 1 0,1-1 0,0-2 0,5 2 0,-2-5 0,3 5 0,0-5 0,-1 3 0,1-1 0,0-2 0,0 5 0,0-5 0,0 5 0,0-5 0,0 5 0,0-5 0,0 3 0,0-1 0,0-2 0,0 2 0,-1 1 0,1-3 0,0 2 0,0 1 0,0-3 0,0 5 0,0-5 0,0 4 0,0-3 0,-1 1 0,1 1 0,-3 0 0,2 0 0,-2 1 0,0 0 0,2 1 0,-5 0 0,5-2 0,-5 3 0,6-4 0,-3 4 0,-1-1 0,4-2 0,-3 2 0,2-2 0,1 0 0,0 1 0,-3-1 0,2 0 0,-2 2 0,3-2 0,0 0 0,0 1 0,-1-3 0,-2 4 0,3-5 0,-3 5 0,2-2 0,1 0 0,-3 2 0,2-3 0,-2 4 0,0-1 0,-1 1 0,1-1 0,-3 1 0,2-1 0,-2 1 0,3-1 0,-3 1 0,5-1 0,-5 1 0,5-1 0,-5-2 0,5 1 0,-5 0 0,3 1 0,-1 1 0,-2-1 0,2 1 0,0-1 0,-2 1 0,2-1 0,-2 1 0,2 0 0,-2 0 0,2-1 0,0-2 0,-2 2 0,3-1 0,-1 1 0,-2-2 0,3 2 0,-1-2 0,-1-1 0,4 3 0,-2-5 0,3 3 0,-1-1 0,1-1 0,0 3 0,0-3 0,0 3 0,0-3 0,-3 4 0,2-3 0,-2 2 0,3 0 0,-4-1 0,4 0 0,-3 2 0,0-2 0,2 0 0,-5 2 0,3 0 0,-1-1 0,1 3 0,0-4 0,3 0 0,-3 1 0,3-3 0,0 3 0,0-1 0,0 0 0,0 1 0,0-4 0,2 5 0,-1-5 0,3 5 0,-3-5 0,1 5 0,-2-3 0,0 1 0,0 2 0,-1-5 0,4 5 0,-3-5 0,2 5 0,-2-3 0,0 1 0,0 1 0,0-1 0,1 2 0,1-1 0,-1-1 0,3 1 0,-4-3 0,5 3 0,-5-1 0,3 2 0,-3 0 0,0 0 0,2 0 0,-1-3 0,3 3 0,-3-2 0,1 2 0,0 0 0,-2-2 0,3 1 0,-4-1 0,1 2 0,2 0 0,-1-2 0,1 1 0,0-1 0,-1 0 0,1 1 0,-2-1 0,2 2 0,-1-2 0,3 1 0,-4-3 0,3 3 0,-4-1 0,4 2 0,-3 0 0,2-2 0,-2 2 0,2-3 0,-1 1 0,1 2 0,0-2 0,-2-1 0,5 3 0,-5-5 0,2 5 0,1-3 0,-3 1 0,5 1 0,-5-3 0,5 3 0,-5-4 0,4 5 0,-3-5 0,3 4 0,-3-3 0,3 4 0,-4-5 0,3 4 0,-3-3 0,2 3 0,-1-3 0,1 1 0,0 0 0,-1 1 0,1 2 0,-2-2 0,0 1 0,0-1 0,0 2 0,0-1 0,0-1 0,3 1 0,-3-3 0,4 3 0,-3-1 0,1 0 0,0 2 0,-1-3 0,1 3 0,0 0 0,-1-2 0,1 2 0,-2-3 0,0 3 0,2 0 0,-2 0 0,3-2 0,-1 2 0,-2-3 0,2 3 0,1 0 0,-3-2 0,5 1 0,-5-3 0,4 3 0,-3-3 0,3 3 0,-3-1 0,3 2 0,-3-2 0,1 1 0,0-1 0,-2 0 0,5 2 0,-5-3 0,3 3 0,-3 0 0,2 0 0,-1-2 0,3 1 0,-4-1 0,5 2 0,-5 0 0,5 0 0,-5-2 0,2 1 0,1-1 0,-3 2 0,4 0 0,-3-2 0,3 2 0,-3-2 0,3 2 0,-1 0 0,0-3 0,1 3 0,-4-2 0,3 2 0,-4 0 0,4 0 0,-3 0 0,2 0 0,-2 0 0,2 0 0,-1 0 0,0 3 0,1-2 0,-2 2 0,3-3 0,-1 0 0,-2 0 0,2 0 0,1 0 0,-3-2 0,5 1 0,-5-1 0,5 2 0,-5-2 0,4 2 0,-3-2 0,1 1 0,0 1 0,-1-2 0,3 1 0,-3-3 0,3 3 0,-3-1 0,1 2 0,-1-1 0,-1-1 0,2 1 0,-1-3 0,4 3 0,-4-1 0,1 2 0,0-1 0,-1-1 0,4 1 0,-2-2 0,-1 1 0,3 1 0,-5-3 0,5 3 0,-4-1 0,3 1 0,-3-1 0,3 1 0,-3-1 0,4 2 0,-4-1 0,3 1 0,-3-3 0,3 3 0,-1-3 0,0 1 0,1 2 0,-3-3 0,1 3 0,0 0 0,-1-3 0,3 3 0,-3-5 0,3 5 0,-1-2 0,0-1 0,1 3 0,-3-5 0,3 5 0,-3-3 0,1 3 0,0 0 0,-1 0 0,3 0 0,-3-3 0,3 3 0,-3-2 0,1 0 0,0 1 0,-2-1 0,5 2 0,-5-2 0,5 1 0,-5-3 0,4 3 0,-3-1 0,1 0 0,0 1 0,-1-3 0,3 3 0,-3-1 0,1 2 0,-2 0 0,2 0 0,-1-3 0,3 3 0,-3-5 0,3 5 0,-3-5 0,3 4 0,-4-3 0,5 3 0,-5-3 0,5 3 0,-5-3 0,5 3 0,-5-1 0,5 1 0,-4-1 0,3 1 0,-4-4 0,5 2 0,-2-2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22:18:15.186"/>
    </inkml:context>
    <inkml:brush xml:id="br0">
      <inkml:brushProperty name="width" value="0.05" units="cm"/>
      <inkml:brushProperty name="height" value="0.05" units="cm"/>
    </inkml:brush>
  </inkml:definitions>
  <inkml:trace contextRef="#ctx0" brushRef="#br0">1047 1 24575,'-15'10'0,"3"4"0,-14 8 0,15-4 0,-12 0 0,17-7 0,1-2 0,-4 0 0,3 2 0,-5-2 0,2 2 0,-1 1 0,-1 0 0,5-1 0,-6 5 0,3-4 0,-4 3 0,2-3 0,-2 3 0,1-2 0,-1 6 0,1-3 0,-1 0 0,0 3 0,1-6 0,0 2 0,0-3 0,3-1 0,1-2 0,-1 2 0,4-5 0,-9 10 0,7-9 0,-4 9 0,6-10 0,-3 5 0,2-3 0,-3 1 0,1-1 0,2 0 0,-2-2 0,-1 5 0,3-5 0,-5 5 0,6-5 0,-6 5 0,5-5 0,-5 4 0,5-4 0,-5 5 0,2-5 0,0 2 0,1-2 0,1 1 0,1-1 0,-1-1 0,2-1 0,0-1 0,0 0 0,0-1 0,0-2 0,-1 0 0,2 2 0,-1-2 0,0 2 0,0-2 0,2 3 0,-1-3 0,1 5 0,-2-3 0,0 1 0,2 1 0,-1-1 0,1 2 0,-2 0 0,0 0 0,0 0 0,-1 0 0,1 0 0,0 0 0,0 0 0,0 0 0,2 1 0,-1-4 0,1 3 0,-2-2 0,2 2 0,-2-3 0,5 3 0,-5-2 0,5 2 0,-5-3 0,4 3 0,-1-3 0,0 1 0,1 1 0,-1-1 0,0 0 0,1 2 0,-1-3 0,0 3 0,1 0 0,-3 0 0,4 0 0,-5 0 0,5-1 0,-4 1 0,3 0 0,-3-2 0,3 1 0,-4-1 0,5 2 0,-5-2 0,5 2 0,-5-3 0,5 4 0,-5-1 0,2-1 0,0 2 0,1-2 0,0-1 0,1 2 0,-3-3 0,4 3 0,-5-2 0,5 2 0,-3-3 0,1 3 0,-1 0 0,-2 0 0,2 0 0,-1 0 0,3 0 0,-3-2 0,3 2 0,-3-3 0,3 3 0,-3 0 0,3 0 0,-4-2 0,5 1 0,-2-1 0,-1 0 0,0 1 0,1-1 0,-3 2 0,4 0 0,-3 0 0,1 0 0,0 0 0,-1-2 0,3 1 0,-1-1 0,0 0 0,1 1 0,-1-1 0,0 0 0,1 1 0,-3-1 0,1 2 0,0 0 0,-1 0 0,3 0 0,-4-2 0,5 1 0,-5-1 0,5 2 0,-5 0 0,3-1 0,-1 1 0,-2 0 0,3 0 0,-1 0 0,-1 0 0,1 0 0,-2-1 0,2 1 0,-1-2 0,3 2 0,-3-3 0,1 3 0,1 0 0,-3-3 0,5 3 0,-5-3 0,5 3 0,-4-2 0,3 1 0,-1-1 0,0 0 0,1 1 0,-1-1 0,0 1 0,1 1 0,-3 0 0,3 0 0,-1 0 0,0-3 0,1 3 0,-1-2 0,0 2 0,-1 0 0,0 0 0,-1 0 0,3 0 0,-3 0 0,3 0 0,-3 0 0,3 0 0,-4 0 0,3 0 0,-1 0 0,0 0 0,1-2 0,2 2 0,-5-3 0,4 3 0,-3-2 0,3 2 0,-3-2 0,1 2 0,0-1 0,-1 1 0,4 0 0,-5-3 0,5 2 0,-2-1 0,-1 0 0,5-1 0,-2-2 0,5 0 0,0 0 0,4 0 0,-3 0 0,4 0 0,-6 0 0,1 0 0,-2 2 0,1-2 0,-3 5 0,2-5 0,0 2 0,0-2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22:18:36.627"/>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4BE94-D0BB-BC47-8C43-3C769BACEF6F}" type="datetimeFigureOut">
              <a:rPr lang="en-US" smtClean="0"/>
              <a:t>3/28/23</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0BC85-605E-6B40-88DB-D4FF6ED10BA6}" type="slidenum">
              <a:rPr lang="en-US" smtClean="0"/>
              <a:t>‹#›</a:t>
            </a:fld>
            <a:endParaRPr lang="en-US"/>
          </a:p>
        </p:txBody>
      </p:sp>
    </p:spTree>
    <p:extLst>
      <p:ext uri="{BB962C8B-B14F-4D97-AF65-F5344CB8AC3E}">
        <p14:creationId xmlns:p14="http://schemas.microsoft.com/office/powerpoint/2010/main" val="188416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0BC85-605E-6B40-88DB-D4FF6ED10BA6}" type="slidenum">
              <a:rPr lang="en-US" smtClean="0"/>
              <a:t>1</a:t>
            </a:fld>
            <a:endParaRPr lang="en-US"/>
          </a:p>
        </p:txBody>
      </p:sp>
    </p:spTree>
    <p:extLst>
      <p:ext uri="{BB962C8B-B14F-4D97-AF65-F5344CB8AC3E}">
        <p14:creationId xmlns:p14="http://schemas.microsoft.com/office/powerpoint/2010/main" val="601702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3591562"/>
            <a:ext cx="18653760" cy="764032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2743200" y="11526522"/>
            <a:ext cx="16459200" cy="5298438"/>
          </a:xfrm>
        </p:spPr>
        <p:txBody>
          <a:bodyPr/>
          <a:lstStyle>
            <a:lvl1pPr marL="0" indent="0" algn="ctr">
              <a:buNone/>
              <a:defRPr sz="5760"/>
            </a:lvl1pPr>
            <a:lvl2pPr marL="1097280" indent="0" algn="ctr">
              <a:buNone/>
              <a:defRPr sz="4800"/>
            </a:lvl2pPr>
            <a:lvl3pPr marL="2194560" indent="0" algn="ctr">
              <a:buNone/>
              <a:defRPr sz="4320"/>
            </a:lvl3pPr>
            <a:lvl4pPr marL="3291840" indent="0" algn="ctr">
              <a:buNone/>
              <a:defRPr sz="3840"/>
            </a:lvl4pPr>
            <a:lvl5pPr marL="4389120" indent="0" algn="ctr">
              <a:buNone/>
              <a:defRPr sz="3840"/>
            </a:lvl5pPr>
            <a:lvl6pPr marL="5486400" indent="0" algn="ctr">
              <a:buNone/>
              <a:defRPr sz="3840"/>
            </a:lvl6pPr>
            <a:lvl7pPr marL="6583680" indent="0" algn="ctr">
              <a:buNone/>
              <a:defRPr sz="3840"/>
            </a:lvl7pPr>
            <a:lvl8pPr marL="7680960" indent="0" algn="ctr">
              <a:buNone/>
              <a:defRPr sz="3840"/>
            </a:lvl8pPr>
            <a:lvl9pPr marL="877824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E96405-FC94-4A51-AF54-A6A424E5C0BA}" type="datetimeFigureOut">
              <a:rPr lang="ko-KR" altLang="en-US" smtClean="0"/>
              <a:t>2023. 3. 28.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1448150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E96405-FC94-4A51-AF54-A6A424E5C0BA}" type="datetimeFigureOut">
              <a:rPr lang="ko-KR" altLang="en-US" smtClean="0"/>
              <a:t>2023. 3. 28.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2568291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04821" y="1168400"/>
            <a:ext cx="473202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08761" y="1168400"/>
            <a:ext cx="1392174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E96405-FC94-4A51-AF54-A6A424E5C0BA}" type="datetimeFigureOut">
              <a:rPr lang="ko-KR" altLang="en-US" smtClean="0"/>
              <a:t>2023. 3. 28.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694924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E96405-FC94-4A51-AF54-A6A424E5C0BA}" type="datetimeFigureOut">
              <a:rPr lang="ko-KR" altLang="en-US" smtClean="0"/>
              <a:t>2023. 3. 28.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2587642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7331" y="5471167"/>
            <a:ext cx="18928080" cy="9128758"/>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1497331" y="14686287"/>
            <a:ext cx="18928080" cy="4800598"/>
          </a:xfrm>
        </p:spPr>
        <p:txBody>
          <a:bodyPr/>
          <a:lstStyle>
            <a:lvl1pPr marL="0" indent="0">
              <a:buNone/>
              <a:defRPr sz="5760">
                <a:solidFill>
                  <a:schemeClr val="tx1"/>
                </a:solidFill>
              </a:defRPr>
            </a:lvl1pPr>
            <a:lvl2pPr marL="1097280" indent="0">
              <a:buNone/>
              <a:defRPr sz="4800">
                <a:solidFill>
                  <a:schemeClr val="tx1">
                    <a:tint val="75000"/>
                  </a:schemeClr>
                </a:solidFill>
              </a:defRPr>
            </a:lvl2pPr>
            <a:lvl3pPr marL="2194560" indent="0">
              <a:buNone/>
              <a:defRPr sz="4320">
                <a:solidFill>
                  <a:schemeClr val="tx1">
                    <a:tint val="75000"/>
                  </a:schemeClr>
                </a:solidFill>
              </a:defRPr>
            </a:lvl3pPr>
            <a:lvl4pPr marL="3291840" indent="0">
              <a:buNone/>
              <a:defRPr sz="3840">
                <a:solidFill>
                  <a:schemeClr val="tx1">
                    <a:tint val="75000"/>
                  </a:schemeClr>
                </a:solidFill>
              </a:defRPr>
            </a:lvl4pPr>
            <a:lvl5pPr marL="4389120" indent="0">
              <a:buNone/>
              <a:defRPr sz="3840">
                <a:solidFill>
                  <a:schemeClr val="tx1">
                    <a:tint val="75000"/>
                  </a:schemeClr>
                </a:solidFill>
              </a:defRPr>
            </a:lvl5pPr>
            <a:lvl6pPr marL="5486400" indent="0">
              <a:buNone/>
              <a:defRPr sz="3840">
                <a:solidFill>
                  <a:schemeClr val="tx1">
                    <a:tint val="75000"/>
                  </a:schemeClr>
                </a:solidFill>
              </a:defRPr>
            </a:lvl6pPr>
            <a:lvl7pPr marL="6583680" indent="0">
              <a:buNone/>
              <a:defRPr sz="3840">
                <a:solidFill>
                  <a:schemeClr val="tx1">
                    <a:tint val="75000"/>
                  </a:schemeClr>
                </a:solidFill>
              </a:defRPr>
            </a:lvl7pPr>
            <a:lvl8pPr marL="7680960" indent="0">
              <a:buNone/>
              <a:defRPr sz="3840">
                <a:solidFill>
                  <a:schemeClr val="tx1">
                    <a:tint val="75000"/>
                  </a:schemeClr>
                </a:solidFill>
              </a:defRPr>
            </a:lvl8pPr>
            <a:lvl9pPr marL="877824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E96405-FC94-4A51-AF54-A6A424E5C0BA}" type="datetimeFigureOut">
              <a:rPr lang="ko-KR" altLang="en-US" smtClean="0"/>
              <a:t>2023. 3. 28.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397973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8760" y="5842000"/>
            <a:ext cx="932688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109960" y="5842000"/>
            <a:ext cx="932688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E96405-FC94-4A51-AF54-A6A424E5C0BA}" type="datetimeFigureOut">
              <a:rPr lang="ko-KR" altLang="en-US" smtClean="0"/>
              <a:t>2023. 3. 28.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348766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618" y="1168405"/>
            <a:ext cx="1892808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11621" y="5379722"/>
            <a:ext cx="9284016" cy="263651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4" name="Content Placeholder 3"/>
          <p:cNvSpPr>
            <a:spLocks noGrp="1"/>
          </p:cNvSpPr>
          <p:nvPr>
            <p:ph sz="half" idx="2"/>
          </p:nvPr>
        </p:nvSpPr>
        <p:spPr>
          <a:xfrm>
            <a:off x="1511621" y="8016240"/>
            <a:ext cx="9284016"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109961" y="5379722"/>
            <a:ext cx="9329738" cy="263651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1109961" y="8016240"/>
            <a:ext cx="932973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E96405-FC94-4A51-AF54-A6A424E5C0BA}" type="datetimeFigureOut">
              <a:rPr lang="ko-KR" altLang="en-US" smtClean="0"/>
              <a:t>2023. 3. 28.</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3795433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E96405-FC94-4A51-AF54-A6A424E5C0BA}" type="datetimeFigureOut">
              <a:rPr lang="ko-KR" altLang="en-US" smtClean="0"/>
              <a:t>2023. 3. 28.</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227764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E96405-FC94-4A51-AF54-A6A424E5C0BA}" type="datetimeFigureOut">
              <a:rPr lang="ko-KR" altLang="en-US" smtClean="0"/>
              <a:t>2023. 3. 28.</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121577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1463040"/>
            <a:ext cx="7078027" cy="512064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9329738" y="3159765"/>
            <a:ext cx="11109960" cy="155956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11619" y="6583680"/>
            <a:ext cx="7078027" cy="1219708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BFE96405-FC94-4A51-AF54-A6A424E5C0BA}" type="datetimeFigureOut">
              <a:rPr lang="ko-KR" altLang="en-US" smtClean="0"/>
              <a:t>2023. 3. 28.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287643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1463040"/>
            <a:ext cx="7078027" cy="512064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9329738" y="3159765"/>
            <a:ext cx="11109960" cy="15595600"/>
          </a:xfrm>
        </p:spPr>
        <p:txBody>
          <a:bodyPr anchor="t"/>
          <a:lstStyle>
            <a:lvl1pPr marL="0" indent="0">
              <a:buNone/>
              <a:defRPr sz="7680"/>
            </a:lvl1pPr>
            <a:lvl2pPr marL="1097280" indent="0">
              <a:buNone/>
              <a:defRPr sz="6720"/>
            </a:lvl2pPr>
            <a:lvl3pPr marL="2194560" indent="0">
              <a:buNone/>
              <a:defRPr sz="5760"/>
            </a:lvl3pPr>
            <a:lvl4pPr marL="3291840" indent="0">
              <a:buNone/>
              <a:defRPr sz="4800"/>
            </a:lvl4pPr>
            <a:lvl5pPr marL="4389120" indent="0">
              <a:buNone/>
              <a:defRPr sz="4800"/>
            </a:lvl5pPr>
            <a:lvl6pPr marL="5486400" indent="0">
              <a:buNone/>
              <a:defRPr sz="4800"/>
            </a:lvl6pPr>
            <a:lvl7pPr marL="6583680" indent="0">
              <a:buNone/>
              <a:defRPr sz="4800"/>
            </a:lvl7pPr>
            <a:lvl8pPr marL="7680960" indent="0">
              <a:buNone/>
              <a:defRPr sz="4800"/>
            </a:lvl8pPr>
            <a:lvl9pPr marL="877824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1511619" y="6583680"/>
            <a:ext cx="7078027" cy="1219708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BFE96405-FC94-4A51-AF54-A6A424E5C0BA}" type="datetimeFigureOut">
              <a:rPr lang="ko-KR" altLang="en-US" smtClean="0"/>
              <a:t>2023. 3. 28.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2357793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168405"/>
            <a:ext cx="1892808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08760" y="5842000"/>
            <a:ext cx="1892808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08760" y="20340325"/>
            <a:ext cx="4937760" cy="1168400"/>
          </a:xfrm>
          <a:prstGeom prst="rect">
            <a:avLst/>
          </a:prstGeom>
        </p:spPr>
        <p:txBody>
          <a:bodyPr vert="horz" lIns="91440" tIns="45720" rIns="91440" bIns="45720" rtlCol="0" anchor="ctr"/>
          <a:lstStyle>
            <a:lvl1pPr algn="l">
              <a:defRPr sz="2880">
                <a:solidFill>
                  <a:schemeClr val="tx1">
                    <a:tint val="75000"/>
                  </a:schemeClr>
                </a:solidFill>
              </a:defRPr>
            </a:lvl1pPr>
          </a:lstStyle>
          <a:p>
            <a:fld id="{BFE96405-FC94-4A51-AF54-A6A424E5C0BA}" type="datetimeFigureOut">
              <a:rPr lang="ko-KR" altLang="en-US" smtClean="0"/>
              <a:t>2023. 3. 28.</a:t>
            </a:fld>
            <a:endParaRPr lang="ko-KR" altLang="en-US"/>
          </a:p>
        </p:txBody>
      </p:sp>
      <p:sp>
        <p:nvSpPr>
          <p:cNvPr id="5" name="Footer Placeholder 4"/>
          <p:cNvSpPr>
            <a:spLocks noGrp="1"/>
          </p:cNvSpPr>
          <p:nvPr>
            <p:ph type="ftr" sz="quarter" idx="3"/>
          </p:nvPr>
        </p:nvSpPr>
        <p:spPr>
          <a:xfrm>
            <a:off x="7269480" y="20340325"/>
            <a:ext cx="7406640" cy="11684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15499080" y="20340325"/>
            <a:ext cx="4937760" cy="1168400"/>
          </a:xfrm>
          <a:prstGeom prst="rect">
            <a:avLst/>
          </a:prstGeom>
        </p:spPr>
        <p:txBody>
          <a:bodyPr vert="horz" lIns="91440" tIns="45720" rIns="91440" bIns="45720" rtlCol="0" anchor="ctr"/>
          <a:lstStyle>
            <a:lvl1pPr algn="r">
              <a:defRPr sz="2880">
                <a:solidFill>
                  <a:schemeClr val="tx1">
                    <a:tint val="75000"/>
                  </a:schemeClr>
                </a:solidFill>
              </a:defRPr>
            </a:lvl1pPr>
          </a:lstStyle>
          <a:p>
            <a:fld id="{B1C5EEE9-99B2-42EF-B93B-C2ADC317DDD2}" type="slidenum">
              <a:rPr lang="ko-KR" altLang="en-US" smtClean="0"/>
              <a:t>‹#›</a:t>
            </a:fld>
            <a:endParaRPr lang="ko-KR" altLang="en-US"/>
          </a:p>
        </p:txBody>
      </p:sp>
    </p:spTree>
    <p:extLst>
      <p:ext uri="{BB962C8B-B14F-4D97-AF65-F5344CB8AC3E}">
        <p14:creationId xmlns:p14="http://schemas.microsoft.com/office/powerpoint/2010/main" val="31218678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19456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40" indent="-548640" algn="l" defTabSz="219456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5920" indent="-548640" algn="l" defTabSz="219456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200" indent="-548640" algn="l" defTabSz="219456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4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776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04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32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2960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68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6.png"/><Relationship Id="rId18" Type="http://schemas.openxmlformats.org/officeDocument/2006/relationships/customXml" Target="../ink/ink2.xml"/><Relationship Id="rId26" Type="http://schemas.openxmlformats.org/officeDocument/2006/relationships/customXml" Target="../ink/ink7.xml"/><Relationship Id="rId3" Type="http://schemas.openxmlformats.org/officeDocument/2006/relationships/image" Target="../media/image1.jpeg"/><Relationship Id="rId21" Type="http://schemas.openxmlformats.org/officeDocument/2006/relationships/customXml" Target="../ink/ink4.xml"/><Relationship Id="rId7" Type="http://schemas.openxmlformats.org/officeDocument/2006/relationships/diagramColors" Target="../diagrams/colors1.xml"/><Relationship Id="rId12" Type="http://schemas.openxmlformats.org/officeDocument/2006/relationships/image" Target="../media/image5.png"/><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customXml" Target="../ink/ink1.xml"/><Relationship Id="rId20" Type="http://schemas.openxmlformats.org/officeDocument/2006/relationships/customXml" Target="../ink/ink3.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image" Target="../media/image4.png"/><Relationship Id="rId24" Type="http://schemas.openxmlformats.org/officeDocument/2006/relationships/customXml" Target="../ink/ink6.xml"/><Relationship Id="rId5" Type="http://schemas.openxmlformats.org/officeDocument/2006/relationships/diagramLayout" Target="../diagrams/layout1.xml"/><Relationship Id="rId15" Type="http://schemas.openxmlformats.org/officeDocument/2006/relationships/image" Target="../media/image8.png"/><Relationship Id="rId23" Type="http://schemas.openxmlformats.org/officeDocument/2006/relationships/customXml" Target="../ink/ink5.xml"/><Relationship Id="rId28" Type="http://schemas.openxmlformats.org/officeDocument/2006/relationships/customXml" Target="../ink/ink8.xml"/><Relationship Id="rId10" Type="http://schemas.openxmlformats.org/officeDocument/2006/relationships/image" Target="../media/image3.png"/><Relationship Id="rId19" Type="http://schemas.openxmlformats.org/officeDocument/2006/relationships/image" Target="../media/image10.png"/><Relationship Id="rId4" Type="http://schemas.openxmlformats.org/officeDocument/2006/relationships/diagramData" Target="../diagrams/data1.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8000">
              <a:schemeClr val="accent1">
                <a:lumMod val="45000"/>
                <a:lumOff val="55000"/>
              </a:schemeClr>
            </a:gs>
            <a:gs pos="82000">
              <a:schemeClr val="accent1">
                <a:lumMod val="45000"/>
                <a:lumOff val="55000"/>
              </a:schemeClr>
            </a:gs>
            <a:gs pos="100000">
              <a:schemeClr val="accent1">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4CB712-806C-4CD5-AF90-C2C8E648D336}"/>
              </a:ext>
            </a:extLst>
          </p:cNvPr>
          <p:cNvSpPr txBox="1"/>
          <p:nvPr/>
        </p:nvSpPr>
        <p:spPr>
          <a:xfrm>
            <a:off x="572667" y="339460"/>
            <a:ext cx="20706398" cy="1569660"/>
          </a:xfrm>
          <a:prstGeom prst="rect">
            <a:avLst/>
          </a:prstGeom>
          <a:solidFill>
            <a:schemeClr val="tx1"/>
          </a:solidFill>
        </p:spPr>
        <p:txBody>
          <a:bodyPr wrap="square" rtlCol="0" anchor="t" anchorCtr="0">
            <a:spAutoFit/>
          </a:bodyPr>
          <a:lstStyle/>
          <a:p>
            <a:pPr algn="ctr"/>
            <a:r>
              <a:rPr lang="en-US" altLang="ko-KR" sz="4800" b="1" dirty="0">
                <a:solidFill>
                  <a:schemeClr val="bg1"/>
                </a:solidFill>
                <a:latin typeface="Lato" panose="020F0502020204030203" pitchFamily="34" charset="77"/>
                <a:cs typeface="Arial" panose="020B0604020202020204" pitchFamily="34" charset="0"/>
              </a:rPr>
              <a:t>Evidence of a large-scale </a:t>
            </a:r>
            <a:r>
              <a:rPr lang="en-US" altLang="ko-KR" sz="4800" b="1" dirty="0" err="1">
                <a:solidFill>
                  <a:schemeClr val="bg1"/>
                </a:solidFill>
                <a:latin typeface="Lato" panose="020F0502020204030203" pitchFamily="34" charset="77"/>
                <a:cs typeface="Arial" panose="020B0604020202020204" pitchFamily="34" charset="0"/>
              </a:rPr>
              <a:t>mechanosensing</a:t>
            </a:r>
            <a:r>
              <a:rPr lang="en-US" altLang="ko-KR" sz="4800" b="1" dirty="0">
                <a:solidFill>
                  <a:schemeClr val="bg1"/>
                </a:solidFill>
                <a:latin typeface="Lato" panose="020F0502020204030203" pitchFamily="34" charset="77"/>
                <a:cs typeface="Arial" panose="020B0604020202020204" pitchFamily="34" charset="0"/>
              </a:rPr>
              <a:t> mechanism for cellular adaptation to substrate stiffness (</a:t>
            </a:r>
            <a:r>
              <a:rPr lang="en-US" altLang="ko-KR" sz="4800" b="1" dirty="0" err="1">
                <a:solidFill>
                  <a:schemeClr val="bg1"/>
                </a:solidFill>
                <a:latin typeface="Lato" panose="020F0502020204030203" pitchFamily="34" charset="77"/>
                <a:cs typeface="Arial" panose="020B0604020202020204" pitchFamily="34" charset="0"/>
              </a:rPr>
              <a:t>Durotaxis</a:t>
            </a:r>
            <a:r>
              <a:rPr lang="en-US" altLang="ko-KR" sz="4800" b="1" dirty="0">
                <a:solidFill>
                  <a:schemeClr val="bg1"/>
                </a:solidFill>
                <a:latin typeface="Lato" panose="020F0502020204030203" pitchFamily="34" charset="77"/>
                <a:cs typeface="Arial" panose="020B0604020202020204" pitchFamily="34" charset="0"/>
              </a:rPr>
              <a:t>)</a:t>
            </a:r>
            <a:endParaRPr lang="ko-KR" altLang="en-US" sz="5166" b="1" dirty="0">
              <a:solidFill>
                <a:schemeClr val="bg1"/>
              </a:solidFill>
              <a:latin typeface="Lato" panose="020F0502020204030203" pitchFamily="34" charset="77"/>
              <a:cs typeface="Arial" panose="020B0604020202020204" pitchFamily="34" charset="0"/>
            </a:endParaRPr>
          </a:p>
        </p:txBody>
      </p:sp>
      <p:sp>
        <p:nvSpPr>
          <p:cNvPr id="4" name="TextBox 3">
            <a:extLst>
              <a:ext uri="{FF2B5EF4-FFF2-40B4-BE49-F238E27FC236}">
                <a16:creationId xmlns:a16="http://schemas.microsoft.com/office/drawing/2014/main" id="{A759A3E7-777D-42CA-855D-A43D930E247F}"/>
              </a:ext>
            </a:extLst>
          </p:cNvPr>
          <p:cNvSpPr txBox="1"/>
          <p:nvPr/>
        </p:nvSpPr>
        <p:spPr>
          <a:xfrm>
            <a:off x="670660" y="2320822"/>
            <a:ext cx="20706398" cy="887294"/>
          </a:xfrm>
          <a:prstGeom prst="rect">
            <a:avLst/>
          </a:prstGeom>
          <a:noFill/>
        </p:spPr>
        <p:txBody>
          <a:bodyPr wrap="square" rtlCol="0">
            <a:spAutoFit/>
          </a:bodyPr>
          <a:lstStyle/>
          <a:p>
            <a:pPr algn="ctr"/>
            <a:r>
              <a:rPr lang="en-US" altLang="ko-KR" sz="5166" b="1" dirty="0">
                <a:latin typeface="Lato" panose="020F0502020204030203" pitchFamily="34" charset="77"/>
                <a:cs typeface="Arial" panose="020B0604020202020204" pitchFamily="34" charset="0"/>
              </a:rPr>
              <a:t>       </a:t>
            </a:r>
            <a:r>
              <a:rPr lang="en-US" altLang="ko-KR" sz="4547" b="1" dirty="0">
                <a:latin typeface="Lato" panose="020F0502020204030203" pitchFamily="34" charset="77"/>
                <a:cs typeface="Arial" panose="020B0604020202020204" pitchFamily="34" charset="0"/>
              </a:rPr>
              <a:t>Cole Saucier, Northeastern University, Boston MA</a:t>
            </a:r>
            <a:endParaRPr lang="ko-KR" altLang="en-US" sz="4547" b="1" dirty="0">
              <a:latin typeface="Lato" panose="020F0502020204030203" pitchFamily="34" charset="77"/>
              <a:cs typeface="Arial" panose="020B0604020202020204" pitchFamily="34" charset="0"/>
            </a:endParaRPr>
          </a:p>
        </p:txBody>
      </p:sp>
      <p:sp>
        <p:nvSpPr>
          <p:cNvPr id="6" name="TextBox 5">
            <a:extLst>
              <a:ext uri="{FF2B5EF4-FFF2-40B4-BE49-F238E27FC236}">
                <a16:creationId xmlns:a16="http://schemas.microsoft.com/office/drawing/2014/main" id="{2DACD3E9-E6B7-483C-A6BF-ADFAF7126F5E}"/>
              </a:ext>
            </a:extLst>
          </p:cNvPr>
          <p:cNvSpPr txBox="1"/>
          <p:nvPr/>
        </p:nvSpPr>
        <p:spPr>
          <a:xfrm>
            <a:off x="603608" y="3924605"/>
            <a:ext cx="3227994" cy="728341"/>
          </a:xfrm>
          <a:prstGeom prst="rect">
            <a:avLst/>
          </a:prstGeom>
          <a:noFill/>
        </p:spPr>
        <p:txBody>
          <a:bodyPr wrap="square" rtlCol="0">
            <a:spAutoFit/>
          </a:bodyPr>
          <a:lstStyle/>
          <a:p>
            <a:r>
              <a:rPr lang="en-US" altLang="ko-KR" sz="4133"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rPr>
              <a:t>Introduction</a:t>
            </a:r>
            <a:endParaRPr lang="ko-KR" altLang="en-US" sz="4133"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endParaRPr>
          </a:p>
        </p:txBody>
      </p:sp>
      <p:sp>
        <p:nvSpPr>
          <p:cNvPr id="12" name="TextBox 11">
            <a:extLst>
              <a:ext uri="{FF2B5EF4-FFF2-40B4-BE49-F238E27FC236}">
                <a16:creationId xmlns:a16="http://schemas.microsoft.com/office/drawing/2014/main" id="{1644F51E-98F6-4445-BE12-CE526DEAF4F5}"/>
              </a:ext>
            </a:extLst>
          </p:cNvPr>
          <p:cNvSpPr txBox="1"/>
          <p:nvPr/>
        </p:nvSpPr>
        <p:spPr>
          <a:xfrm>
            <a:off x="621643" y="4982298"/>
            <a:ext cx="8843632" cy="3108543"/>
          </a:xfrm>
          <a:prstGeom prst="rect">
            <a:avLst/>
          </a:prstGeom>
          <a:solidFill>
            <a:schemeClr val="bg1">
              <a:alpha val="0"/>
            </a:schemeClr>
          </a:solidFill>
          <a:ln w="63500">
            <a:noFill/>
          </a:ln>
        </p:spPr>
        <p:txBody>
          <a:bodyPr wrap="square" rtlCol="0">
            <a:spAutoFit/>
          </a:bodyPr>
          <a:lstStyle/>
          <a:p>
            <a:r>
              <a:rPr lang="en-US" altLang="ko-KR" sz="2800" dirty="0">
                <a:latin typeface="Lato" panose="020F0502020204030203" pitchFamily="34" charset="77"/>
                <a:cs typeface="Arial" panose="020B0604020202020204" pitchFamily="34" charset="0"/>
              </a:rPr>
              <a:t>Cells attach themselves to the environment through focal adhesions. The cell moves by pulling at these adhesions. Locally and physically affected integrin receptors induce focal adhesion growth. This growth was attributed to the sole determinant of traction force. How other qualities of the cytoskeleton including actin fibers, relates to force exertion is not understood.</a:t>
            </a:r>
          </a:p>
        </p:txBody>
      </p:sp>
      <p:pic>
        <p:nvPicPr>
          <p:cNvPr id="5" name="Picture 4" descr="Text, letter&#10;&#10;Description automatically generated">
            <a:extLst>
              <a:ext uri="{FF2B5EF4-FFF2-40B4-BE49-F238E27FC236}">
                <a16:creationId xmlns:a16="http://schemas.microsoft.com/office/drawing/2014/main" id="{E9B66BC7-036D-D048-912D-8D6DF8F1185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78420" y="2061904"/>
            <a:ext cx="4064111" cy="1293591"/>
          </a:xfrm>
          <a:prstGeom prst="rect">
            <a:avLst/>
          </a:prstGeom>
          <a:solidFill>
            <a:schemeClr val="bg1"/>
          </a:solidFill>
          <a:ln w="12700">
            <a:solidFill>
              <a:schemeClr val="tx1">
                <a:alpha val="93000"/>
              </a:schemeClr>
            </a:solidFill>
          </a:ln>
        </p:spPr>
      </p:pic>
      <p:cxnSp>
        <p:nvCxnSpPr>
          <p:cNvPr id="9" name="Straight Connector 8">
            <a:extLst>
              <a:ext uri="{FF2B5EF4-FFF2-40B4-BE49-F238E27FC236}">
                <a16:creationId xmlns:a16="http://schemas.microsoft.com/office/drawing/2014/main" id="{2E8039FE-36ED-1741-802F-84D58F2FA0AF}"/>
              </a:ext>
            </a:extLst>
          </p:cNvPr>
          <p:cNvCxnSpPr>
            <a:cxnSpLocks/>
          </p:cNvCxnSpPr>
          <p:nvPr/>
        </p:nvCxnSpPr>
        <p:spPr>
          <a:xfrm flipV="1">
            <a:off x="662663" y="3453678"/>
            <a:ext cx="20722391" cy="23785"/>
          </a:xfrm>
          <a:prstGeom prst="line">
            <a:avLst/>
          </a:prstGeom>
          <a:ln w="76200"/>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611CABB7-D61D-4D46-8AD3-6E7C229F51DC}"/>
              </a:ext>
            </a:extLst>
          </p:cNvPr>
          <p:cNvSpPr txBox="1"/>
          <p:nvPr/>
        </p:nvSpPr>
        <p:spPr>
          <a:xfrm>
            <a:off x="572667" y="8459879"/>
            <a:ext cx="6373219" cy="521681"/>
          </a:xfrm>
          <a:prstGeom prst="rect">
            <a:avLst/>
          </a:prstGeom>
          <a:noFill/>
        </p:spPr>
        <p:txBody>
          <a:bodyPr wrap="square" rtlCol="0">
            <a:spAutoFit/>
          </a:bodyPr>
          <a:lstStyle/>
          <a:p>
            <a:r>
              <a:rPr lang="en-US" altLang="ko-KR" sz="2790"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rPr>
              <a:t>Research Question and Hypothesis</a:t>
            </a:r>
            <a:endParaRPr lang="ko-KR" altLang="en-US" sz="2790"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endParaRPr>
          </a:p>
        </p:txBody>
      </p:sp>
      <p:sp>
        <p:nvSpPr>
          <p:cNvPr id="19" name="TextBox 18">
            <a:extLst>
              <a:ext uri="{FF2B5EF4-FFF2-40B4-BE49-F238E27FC236}">
                <a16:creationId xmlns:a16="http://schemas.microsoft.com/office/drawing/2014/main" id="{D457A308-E4DD-7E4A-B459-E88DF4949466}"/>
              </a:ext>
            </a:extLst>
          </p:cNvPr>
          <p:cNvSpPr txBox="1"/>
          <p:nvPr/>
        </p:nvSpPr>
        <p:spPr>
          <a:xfrm>
            <a:off x="384274" y="11990061"/>
            <a:ext cx="2729361" cy="728341"/>
          </a:xfrm>
          <a:prstGeom prst="rect">
            <a:avLst/>
          </a:prstGeom>
          <a:noFill/>
        </p:spPr>
        <p:txBody>
          <a:bodyPr wrap="square" rtlCol="0">
            <a:spAutoFit/>
          </a:bodyPr>
          <a:lstStyle/>
          <a:p>
            <a:r>
              <a:rPr lang="en-US" altLang="ko-KR" sz="4133"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rPr>
              <a:t>Methods</a:t>
            </a:r>
            <a:endParaRPr lang="ko-KR" altLang="en-US" sz="4133"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endParaRPr>
          </a:p>
        </p:txBody>
      </p:sp>
      <p:sp>
        <p:nvSpPr>
          <p:cNvPr id="20" name="TextBox 19">
            <a:extLst>
              <a:ext uri="{FF2B5EF4-FFF2-40B4-BE49-F238E27FC236}">
                <a16:creationId xmlns:a16="http://schemas.microsoft.com/office/drawing/2014/main" id="{DEB0B049-2E92-8842-9027-1A24D9FF8F70}"/>
              </a:ext>
            </a:extLst>
          </p:cNvPr>
          <p:cNvSpPr txBox="1"/>
          <p:nvPr/>
        </p:nvSpPr>
        <p:spPr>
          <a:xfrm>
            <a:off x="572667" y="9024015"/>
            <a:ext cx="9061864" cy="2677656"/>
          </a:xfrm>
          <a:prstGeom prst="rect">
            <a:avLst/>
          </a:prstGeom>
          <a:solidFill>
            <a:schemeClr val="accent1">
              <a:lumMod val="60000"/>
              <a:lumOff val="40000"/>
              <a:alpha val="0"/>
            </a:schemeClr>
          </a:solidFill>
          <a:ln w="63500">
            <a:noFill/>
          </a:ln>
        </p:spPr>
        <p:txBody>
          <a:bodyPr wrap="square" rtlCol="0">
            <a:spAutoFit/>
          </a:bodyPr>
          <a:lstStyle/>
          <a:p>
            <a:r>
              <a:rPr lang="en-US" altLang="ko-KR" sz="2800" dirty="0">
                <a:latin typeface="Lato" panose="020F0502020204030203" pitchFamily="34" charset="77"/>
                <a:cs typeface="Arial" panose="020B0604020202020204" pitchFamily="34" charset="0"/>
              </a:rPr>
              <a:t>How does the stiffness of the physical environment affect cell movement, forces, and other qualities of the cytoskeleton?</a:t>
            </a:r>
          </a:p>
          <a:p>
            <a:endParaRPr lang="en-US" altLang="ko-KR" sz="2800" dirty="0">
              <a:latin typeface="Lato" panose="020F0502020204030203" pitchFamily="34" charset="77"/>
              <a:cs typeface="Arial" panose="020B0604020202020204" pitchFamily="34" charset="0"/>
            </a:endParaRPr>
          </a:p>
          <a:p>
            <a:r>
              <a:rPr lang="en-US" altLang="ko-KR" sz="2800" b="1" dirty="0">
                <a:latin typeface="Lato" panose="020F0502020204030203" pitchFamily="34" charset="77"/>
                <a:cs typeface="Arial" panose="020B0604020202020204" pitchFamily="34" charset="0"/>
              </a:rPr>
              <a:t>Hypothesis</a:t>
            </a:r>
            <a:r>
              <a:rPr lang="en-US" altLang="ko-KR" sz="2800" dirty="0">
                <a:latin typeface="Lato" panose="020F0502020204030203" pitchFamily="34" charset="77"/>
                <a:cs typeface="Arial" panose="020B0604020202020204" pitchFamily="34" charset="0"/>
              </a:rPr>
              <a:t>: A different, large-scale mechanism allows for cell adaption to environment stiffness.</a:t>
            </a:r>
          </a:p>
        </p:txBody>
      </p:sp>
      <p:graphicFrame>
        <p:nvGraphicFramePr>
          <p:cNvPr id="22" name="Diagram 21">
            <a:extLst>
              <a:ext uri="{FF2B5EF4-FFF2-40B4-BE49-F238E27FC236}">
                <a16:creationId xmlns:a16="http://schemas.microsoft.com/office/drawing/2014/main" id="{42ABABC6-BCA6-694E-A820-02DF86D4D533}"/>
              </a:ext>
            </a:extLst>
          </p:cNvPr>
          <p:cNvGraphicFramePr/>
          <p:nvPr>
            <p:extLst>
              <p:ext uri="{D42A27DB-BD31-4B8C-83A1-F6EECF244321}">
                <p14:modId xmlns:p14="http://schemas.microsoft.com/office/powerpoint/2010/main" val="1959196842"/>
              </p:ext>
            </p:extLst>
          </p:nvPr>
        </p:nvGraphicFramePr>
        <p:xfrm>
          <a:off x="778420" y="14190911"/>
          <a:ext cx="9377432" cy="5572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 name="TextBox 22">
            <a:extLst>
              <a:ext uri="{FF2B5EF4-FFF2-40B4-BE49-F238E27FC236}">
                <a16:creationId xmlns:a16="http://schemas.microsoft.com/office/drawing/2014/main" id="{58B9E8CD-C794-6A40-96A8-45B9C48DFB8D}"/>
              </a:ext>
            </a:extLst>
          </p:cNvPr>
          <p:cNvSpPr txBox="1"/>
          <p:nvPr/>
        </p:nvSpPr>
        <p:spPr>
          <a:xfrm>
            <a:off x="10741703" y="3975008"/>
            <a:ext cx="6373219" cy="728341"/>
          </a:xfrm>
          <a:prstGeom prst="rect">
            <a:avLst/>
          </a:prstGeom>
          <a:noFill/>
        </p:spPr>
        <p:txBody>
          <a:bodyPr wrap="square" rtlCol="0">
            <a:spAutoFit/>
          </a:bodyPr>
          <a:lstStyle/>
          <a:p>
            <a:r>
              <a:rPr lang="en-US" altLang="ko-KR" sz="4133"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rPr>
              <a:t>Results</a:t>
            </a:r>
            <a:endParaRPr lang="ko-KR" altLang="en-US" sz="4133"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endParaRPr>
          </a:p>
        </p:txBody>
      </p:sp>
      <p:sp>
        <p:nvSpPr>
          <p:cNvPr id="25" name="TextBox 24">
            <a:extLst>
              <a:ext uri="{FF2B5EF4-FFF2-40B4-BE49-F238E27FC236}">
                <a16:creationId xmlns:a16="http://schemas.microsoft.com/office/drawing/2014/main" id="{340E7093-45AD-044B-8E37-063A8814D147}"/>
              </a:ext>
            </a:extLst>
          </p:cNvPr>
          <p:cNvSpPr txBox="1"/>
          <p:nvPr/>
        </p:nvSpPr>
        <p:spPr>
          <a:xfrm>
            <a:off x="18191602" y="4652946"/>
            <a:ext cx="3705754" cy="7848302"/>
          </a:xfrm>
          <a:prstGeom prst="rect">
            <a:avLst/>
          </a:prstGeom>
          <a:solidFill>
            <a:schemeClr val="bg1">
              <a:alpha val="0"/>
            </a:schemeClr>
          </a:solidFill>
          <a:ln w="63500">
            <a:noFill/>
          </a:ln>
        </p:spPr>
        <p:txBody>
          <a:bodyPr wrap="square" rtlCol="0">
            <a:spAutoFit/>
          </a:bodyPr>
          <a:lstStyle/>
          <a:p>
            <a:r>
              <a:rPr lang="en-US" sz="2400" dirty="0">
                <a:latin typeface="Lato" panose="020F0502020204030203" pitchFamily="34" charset="0"/>
                <a:ea typeface="Lato" panose="020F0502020204030203" pitchFamily="34" charset="0"/>
                <a:cs typeface="Lato" panose="020F0502020204030203" pitchFamily="34" charset="0"/>
              </a:rPr>
              <a:t>1.  </a:t>
            </a:r>
            <a:r>
              <a:rPr lang="en-US" sz="2400" b="0" i="0" u="none" strike="noStrike" dirty="0">
                <a:effectLst/>
                <a:latin typeface="Lato" panose="020F0502020204030203" pitchFamily="34" charset="0"/>
                <a:ea typeface="Lato" panose="020F0502020204030203" pitchFamily="34" charset="0"/>
                <a:cs typeface="Lato" panose="020F0502020204030203" pitchFamily="34" charset="0"/>
              </a:rPr>
              <a:t>Traction forces, substrate stiffness, and actin stress fiber alignment are </a:t>
            </a:r>
            <a:r>
              <a:rPr lang="en-US" sz="2400" b="0" i="0" u="sng" strike="noStrike" dirty="0">
                <a:effectLst/>
                <a:latin typeface="Lato" panose="020F0502020204030203" pitchFamily="34" charset="0"/>
                <a:ea typeface="Lato" panose="020F0502020204030203" pitchFamily="34" charset="0"/>
                <a:cs typeface="Lato" panose="020F0502020204030203" pitchFamily="34" charset="0"/>
              </a:rPr>
              <a:t>highly correlated</a:t>
            </a:r>
            <a:r>
              <a:rPr lang="en-US" sz="2400" b="0" i="0" u="none" strike="noStrike" dirty="0">
                <a:effectLst/>
                <a:latin typeface="Lato" panose="020F0502020204030203" pitchFamily="34" charset="0"/>
                <a:ea typeface="Lato" panose="020F0502020204030203" pitchFamily="34" charset="0"/>
                <a:cs typeface="Lato" panose="020F0502020204030203" pitchFamily="34" charset="0"/>
              </a:rPr>
              <a:t>.</a:t>
            </a:r>
          </a:p>
          <a:p>
            <a:pPr marL="354304" indent="-354304">
              <a:buFont typeface="Arial" panose="020B0604020202020204" pitchFamily="34" charset="0"/>
              <a:buChar char="•"/>
            </a:pPr>
            <a:endParaRPr lang="en-US" sz="2400" b="0" i="0" u="none" strike="noStrike" dirty="0">
              <a:effectLst/>
              <a:latin typeface="Lato" panose="020F0502020204030203" pitchFamily="34" charset="0"/>
              <a:ea typeface="Lato" panose="020F0502020204030203" pitchFamily="34" charset="0"/>
              <a:cs typeface="Lato" panose="020F0502020204030203" pitchFamily="34" charset="0"/>
            </a:endParaRPr>
          </a:p>
          <a:p>
            <a:r>
              <a:rPr lang="en-US" sz="2400" b="0" i="0" u="none" strike="noStrike" dirty="0">
                <a:effectLst/>
                <a:latin typeface="Lato" panose="020F0502020204030203" pitchFamily="34" charset="0"/>
                <a:ea typeface="Lato" panose="020F0502020204030203" pitchFamily="34" charset="0"/>
                <a:cs typeface="Lato" panose="020F0502020204030203" pitchFamily="34" charset="0"/>
              </a:rPr>
              <a:t>2.  </a:t>
            </a:r>
            <a:r>
              <a:rPr lang="en-US" sz="2400" b="0" i="0" u="sng" strike="noStrike" dirty="0">
                <a:effectLst/>
                <a:latin typeface="Lato" panose="020F0502020204030203" pitchFamily="34" charset="0"/>
                <a:ea typeface="Lato" panose="020F0502020204030203" pitchFamily="34" charset="0"/>
                <a:cs typeface="Lato" panose="020F0502020204030203" pitchFamily="34" charset="0"/>
              </a:rPr>
              <a:t>Linear</a:t>
            </a:r>
            <a:r>
              <a:rPr lang="en-US" sz="2400" b="0" i="0" u="none" strike="noStrike" dirty="0">
                <a:effectLst/>
                <a:latin typeface="Lato" panose="020F0502020204030203" pitchFamily="34" charset="0"/>
                <a:ea typeface="Lato" panose="020F0502020204030203" pitchFamily="34" charset="0"/>
                <a:cs typeface="Lato" panose="020F0502020204030203" pitchFamily="34" charset="0"/>
              </a:rPr>
              <a:t> relationship found between traction force and area of focal adhesions (</a:t>
            </a:r>
            <a:r>
              <a:rPr lang="en-US" altLang="ko-KR" sz="2400" dirty="0">
                <a:latin typeface="Lato" panose="020F0502020204030203" pitchFamily="34" charset="77"/>
                <a:cs typeface="Arial" panose="020B0604020202020204" pitchFamily="34" charset="0"/>
              </a:rPr>
              <a:t>Fig 3B).</a:t>
            </a:r>
            <a:endParaRPr lang="en-US" sz="2400" b="0" i="0" u="none" strike="noStrike" dirty="0">
              <a:effectLst/>
              <a:latin typeface="Lato" panose="020F0502020204030203" pitchFamily="34" charset="0"/>
              <a:ea typeface="Lato" panose="020F0502020204030203" pitchFamily="34" charset="0"/>
              <a:cs typeface="Lato" panose="020F0502020204030203" pitchFamily="34" charset="0"/>
            </a:endParaRPr>
          </a:p>
          <a:p>
            <a:endParaRPr lang="en-US" altLang="ko-KR" sz="2400" dirty="0">
              <a:latin typeface="Lato" panose="020F0502020204030203" pitchFamily="34" charset="0"/>
              <a:ea typeface="Lato" panose="020F0502020204030203" pitchFamily="34" charset="0"/>
              <a:cs typeface="Lato" panose="020F0502020204030203" pitchFamily="34" charset="0"/>
            </a:endParaRPr>
          </a:p>
          <a:p>
            <a:r>
              <a:rPr lang="en-US" altLang="ko-KR" sz="2400" dirty="0">
                <a:latin typeface="Lato" panose="020F0502020204030203" pitchFamily="34" charset="0"/>
                <a:ea typeface="Lato" panose="020F0502020204030203" pitchFamily="34" charset="0"/>
                <a:cs typeface="Lato" panose="020F0502020204030203" pitchFamily="34" charset="0"/>
              </a:rPr>
              <a:t>3.  Higher substrate stiffness causes </a:t>
            </a:r>
            <a:r>
              <a:rPr lang="en-US" altLang="ko-KR" sz="2400" u="sng" dirty="0">
                <a:latin typeface="Lato" panose="020F0502020204030203" pitchFamily="34" charset="0"/>
                <a:ea typeface="Lato" panose="020F0502020204030203" pitchFamily="34" charset="0"/>
                <a:cs typeface="Lato" panose="020F0502020204030203" pitchFamily="34" charset="0"/>
              </a:rPr>
              <a:t>higher forces</a:t>
            </a:r>
            <a:r>
              <a:rPr lang="en-US" altLang="ko-KR" sz="2400" dirty="0">
                <a:latin typeface="Lato" panose="020F0502020204030203" pitchFamily="34" charset="0"/>
                <a:ea typeface="Lato" panose="020F0502020204030203" pitchFamily="34" charset="0"/>
                <a:cs typeface="Lato" panose="020F0502020204030203" pitchFamily="34" charset="0"/>
              </a:rPr>
              <a:t>, this implies another mechanism </a:t>
            </a:r>
          </a:p>
          <a:p>
            <a:r>
              <a:rPr lang="en-US" sz="2400" b="0" i="0" u="none" strike="noStrike" dirty="0">
                <a:effectLst/>
                <a:latin typeface="Lato" panose="020F0502020204030203" pitchFamily="34" charset="0"/>
                <a:ea typeface="Lato" panose="020F0502020204030203" pitchFamily="34" charset="0"/>
                <a:cs typeface="Lato" panose="020F0502020204030203" pitchFamily="34" charset="0"/>
              </a:rPr>
              <a:t>(</a:t>
            </a:r>
            <a:r>
              <a:rPr lang="en-US" altLang="ko-KR" sz="2400" dirty="0">
                <a:latin typeface="Lato" panose="020F0502020204030203" pitchFamily="34" charset="77"/>
                <a:cs typeface="Arial" panose="020B0604020202020204" pitchFamily="34" charset="0"/>
              </a:rPr>
              <a:t>Fig 3B).</a:t>
            </a:r>
            <a:endParaRPr lang="en-US" altLang="ko-KR" sz="2400" dirty="0">
              <a:latin typeface="Lato" panose="020F0502020204030203" pitchFamily="34" charset="0"/>
              <a:ea typeface="Lato" panose="020F0502020204030203" pitchFamily="34" charset="0"/>
              <a:cs typeface="Lato" panose="020F0502020204030203" pitchFamily="34" charset="0"/>
            </a:endParaRPr>
          </a:p>
          <a:p>
            <a:pPr marL="354304" indent="-354304">
              <a:buFont typeface="Arial" panose="020B0604020202020204" pitchFamily="34" charset="0"/>
              <a:buChar char="•"/>
            </a:pPr>
            <a:endParaRPr lang="en-US" altLang="ko-KR" sz="2400" dirty="0">
              <a:latin typeface="Lato" panose="020F0502020204030203" pitchFamily="34" charset="0"/>
              <a:ea typeface="Lato" panose="020F0502020204030203" pitchFamily="34" charset="0"/>
              <a:cs typeface="Lato" panose="020F0502020204030203" pitchFamily="34" charset="0"/>
            </a:endParaRPr>
          </a:p>
          <a:p>
            <a:r>
              <a:rPr lang="en-US" sz="2400" b="0" i="0" u="none" strike="noStrike" dirty="0">
                <a:effectLst/>
                <a:latin typeface="Lato" panose="020F0502020204030203" pitchFamily="34" charset="0"/>
                <a:ea typeface="Lato" panose="020F0502020204030203" pitchFamily="34" charset="0"/>
                <a:cs typeface="Lato" panose="020F0502020204030203" pitchFamily="34" charset="0"/>
              </a:rPr>
              <a:t>4.  Pillar displacement speed is </a:t>
            </a:r>
            <a:r>
              <a:rPr lang="en-US" sz="2400" b="0" u="sng" strike="noStrike" dirty="0">
                <a:effectLst/>
                <a:latin typeface="Lato" panose="020F0502020204030203" pitchFamily="34" charset="0"/>
                <a:ea typeface="Lato" panose="020F0502020204030203" pitchFamily="34" charset="0"/>
                <a:cs typeface="Lato" panose="020F0502020204030203" pitchFamily="34" charset="0"/>
              </a:rPr>
              <a:t>constan</a:t>
            </a:r>
            <a:r>
              <a:rPr lang="en-US" sz="2400" b="0" i="0" u="sng" strike="noStrike" dirty="0">
                <a:effectLst/>
                <a:latin typeface="Lato" panose="020F0502020204030203" pitchFamily="34" charset="0"/>
                <a:ea typeface="Lato" panose="020F0502020204030203" pitchFamily="34" charset="0"/>
                <a:cs typeface="Lato" panose="020F0502020204030203" pitchFamily="34" charset="0"/>
              </a:rPr>
              <a:t>t</a:t>
            </a:r>
            <a:r>
              <a:rPr lang="en-US" sz="2400" b="0" i="0" u="none" strike="noStrike" dirty="0">
                <a:effectLst/>
                <a:latin typeface="Lato" panose="020F0502020204030203" pitchFamily="34" charset="0"/>
                <a:ea typeface="Lato" panose="020F0502020204030203" pitchFamily="34" charset="0"/>
                <a:cs typeface="Lato" panose="020F0502020204030203" pitchFamily="34" charset="0"/>
              </a:rPr>
              <a:t> of 1.3nm/s regardless of substrate stiffness.</a:t>
            </a:r>
          </a:p>
        </p:txBody>
      </p:sp>
      <p:sp>
        <p:nvSpPr>
          <p:cNvPr id="28" name="TextBox 27">
            <a:extLst>
              <a:ext uri="{FF2B5EF4-FFF2-40B4-BE49-F238E27FC236}">
                <a16:creationId xmlns:a16="http://schemas.microsoft.com/office/drawing/2014/main" id="{FCEADCB7-8074-DA4F-9A3C-1A620A1715BC}"/>
              </a:ext>
            </a:extLst>
          </p:cNvPr>
          <p:cNvSpPr txBox="1"/>
          <p:nvPr/>
        </p:nvSpPr>
        <p:spPr>
          <a:xfrm>
            <a:off x="11607281" y="12679016"/>
            <a:ext cx="8772393" cy="728341"/>
          </a:xfrm>
          <a:prstGeom prst="rect">
            <a:avLst/>
          </a:prstGeom>
          <a:noFill/>
        </p:spPr>
        <p:txBody>
          <a:bodyPr wrap="square" rtlCol="0">
            <a:spAutoFit/>
          </a:bodyPr>
          <a:lstStyle/>
          <a:p>
            <a:r>
              <a:rPr lang="en-US" altLang="ko-KR" sz="4133"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rPr>
              <a:t>Conclusions and future directions</a:t>
            </a:r>
            <a:endParaRPr lang="ko-KR" altLang="en-US" sz="4133"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endParaRPr>
          </a:p>
        </p:txBody>
      </p:sp>
      <p:sp>
        <p:nvSpPr>
          <p:cNvPr id="29" name="TextBox 28">
            <a:extLst>
              <a:ext uri="{FF2B5EF4-FFF2-40B4-BE49-F238E27FC236}">
                <a16:creationId xmlns:a16="http://schemas.microsoft.com/office/drawing/2014/main" id="{06FD8E0F-3A77-DA4C-8839-8DF294B04EFA}"/>
              </a:ext>
            </a:extLst>
          </p:cNvPr>
          <p:cNvSpPr txBox="1"/>
          <p:nvPr/>
        </p:nvSpPr>
        <p:spPr>
          <a:xfrm>
            <a:off x="11846637" y="13519888"/>
            <a:ext cx="9538417" cy="4832092"/>
          </a:xfrm>
          <a:prstGeom prst="rect">
            <a:avLst/>
          </a:prstGeom>
          <a:solidFill>
            <a:schemeClr val="bg1">
              <a:alpha val="0"/>
            </a:schemeClr>
          </a:solidFill>
          <a:ln w="63500">
            <a:noFill/>
          </a:ln>
        </p:spPr>
        <p:txBody>
          <a:bodyPr wrap="square" rtlCol="0">
            <a:spAutoFit/>
          </a:bodyPr>
          <a:lstStyle/>
          <a:p>
            <a:r>
              <a:rPr lang="en-US" altLang="ko-KR" sz="2800" dirty="0">
                <a:latin typeface="Lato" panose="020F0502020204030203" pitchFamily="34" charset="77"/>
                <a:cs typeface="Arial" panose="020B0604020202020204" pitchFamily="34" charset="0"/>
              </a:rPr>
              <a:t>Cell migration is not only determined by focal adhesion size, but also by large-scale mechanical feedback through the reorganization of actin stress fibers.</a:t>
            </a:r>
          </a:p>
          <a:p>
            <a:r>
              <a:rPr lang="en-US" altLang="ko-KR" sz="2800" dirty="0">
                <a:latin typeface="Lato" panose="020F0502020204030203" pitchFamily="34" charset="77"/>
                <a:cs typeface="Arial" panose="020B0604020202020204" pitchFamily="34" charset="0"/>
              </a:rPr>
              <a:t> </a:t>
            </a:r>
          </a:p>
          <a:p>
            <a:r>
              <a:rPr lang="en-US" altLang="ko-KR" sz="2800" dirty="0">
                <a:latin typeface="Lato" panose="020F0502020204030203" pitchFamily="34" charset="77"/>
                <a:cs typeface="Arial" panose="020B0604020202020204" pitchFamily="34" charset="0"/>
              </a:rPr>
              <a:t>Actin stress fibers act as a force sensor which transmit mechanical tension to adhesions. These fibers clearly respond as force adaption of cell.</a:t>
            </a:r>
          </a:p>
          <a:p>
            <a:endParaRPr lang="en-US" altLang="ko-KR" sz="2800" dirty="0">
              <a:latin typeface="Lato" panose="020F0502020204030203" pitchFamily="34" charset="77"/>
              <a:cs typeface="Arial" panose="020B0604020202020204" pitchFamily="34" charset="0"/>
            </a:endParaRPr>
          </a:p>
          <a:p>
            <a:r>
              <a:rPr lang="en-US" altLang="ko-KR" sz="2800" dirty="0">
                <a:latin typeface="Lato" panose="020F0502020204030203" pitchFamily="34" charset="77"/>
                <a:cs typeface="Arial" panose="020B0604020202020204" pitchFamily="34" charset="0"/>
              </a:rPr>
              <a:t>One problem: Article mentions other elastic properties having impacts on traction force and other cellular properties. However they do not test these metrics.</a:t>
            </a:r>
          </a:p>
        </p:txBody>
      </p:sp>
      <p:sp>
        <p:nvSpPr>
          <p:cNvPr id="30" name="TextBox 29">
            <a:extLst>
              <a:ext uri="{FF2B5EF4-FFF2-40B4-BE49-F238E27FC236}">
                <a16:creationId xmlns:a16="http://schemas.microsoft.com/office/drawing/2014/main" id="{3726B320-7991-5E45-AD7D-54EB68270333}"/>
              </a:ext>
            </a:extLst>
          </p:cNvPr>
          <p:cNvSpPr txBox="1"/>
          <p:nvPr/>
        </p:nvSpPr>
        <p:spPr>
          <a:xfrm>
            <a:off x="11677997" y="18949139"/>
            <a:ext cx="7929354" cy="728341"/>
          </a:xfrm>
          <a:prstGeom prst="rect">
            <a:avLst/>
          </a:prstGeom>
          <a:noFill/>
        </p:spPr>
        <p:txBody>
          <a:bodyPr wrap="square" rtlCol="0">
            <a:spAutoFit/>
          </a:bodyPr>
          <a:lstStyle/>
          <a:p>
            <a:r>
              <a:rPr lang="en-US" altLang="ko-KR" sz="4133"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rPr>
              <a:t>Literature Cited</a:t>
            </a:r>
            <a:endParaRPr lang="ko-KR" altLang="en-US" sz="4133" b="1" dirty="0">
              <a:ln w="0"/>
              <a:effectLst>
                <a:outerShdw blurRad="38100" dist="19050" dir="2700000" algn="tl" rotWithShape="0">
                  <a:schemeClr val="dk1">
                    <a:alpha val="40000"/>
                  </a:schemeClr>
                </a:outerShdw>
              </a:effectLst>
              <a:latin typeface="Lato" panose="020F0502020204030203" pitchFamily="34" charset="77"/>
              <a:cs typeface="Arial" panose="020B0604020202020204" pitchFamily="34" charset="0"/>
            </a:endParaRPr>
          </a:p>
        </p:txBody>
      </p:sp>
      <p:pic>
        <p:nvPicPr>
          <p:cNvPr id="7" name="Picture 6">
            <a:extLst>
              <a:ext uri="{FF2B5EF4-FFF2-40B4-BE49-F238E27FC236}">
                <a16:creationId xmlns:a16="http://schemas.microsoft.com/office/drawing/2014/main" id="{C35E9684-BDCD-DCB0-C328-85BB15CF0E2A}"/>
              </a:ext>
            </a:extLst>
          </p:cNvPr>
          <p:cNvPicPr>
            <a:picLocks noChangeAspect="1"/>
          </p:cNvPicPr>
          <p:nvPr/>
        </p:nvPicPr>
        <p:blipFill>
          <a:blip r:embed="rId9"/>
          <a:stretch>
            <a:fillRect/>
          </a:stretch>
        </p:blipFill>
        <p:spPr>
          <a:xfrm>
            <a:off x="778420" y="13653437"/>
            <a:ext cx="9697793" cy="7538200"/>
          </a:xfrm>
          <a:prstGeom prst="rect">
            <a:avLst/>
          </a:prstGeom>
        </p:spPr>
      </p:pic>
      <p:pic>
        <p:nvPicPr>
          <p:cNvPr id="11" name="Picture 10">
            <a:extLst>
              <a:ext uri="{FF2B5EF4-FFF2-40B4-BE49-F238E27FC236}">
                <a16:creationId xmlns:a16="http://schemas.microsoft.com/office/drawing/2014/main" id="{2A238FCF-56D5-01A7-7682-7446DE3BF9C8}"/>
              </a:ext>
            </a:extLst>
          </p:cNvPr>
          <p:cNvPicPr>
            <a:picLocks noChangeAspect="1"/>
          </p:cNvPicPr>
          <p:nvPr/>
        </p:nvPicPr>
        <p:blipFill>
          <a:blip r:embed="rId10"/>
          <a:stretch>
            <a:fillRect/>
          </a:stretch>
        </p:blipFill>
        <p:spPr>
          <a:xfrm>
            <a:off x="876373" y="13894068"/>
            <a:ext cx="9279479" cy="7213040"/>
          </a:xfrm>
          <a:prstGeom prst="rect">
            <a:avLst/>
          </a:prstGeom>
        </p:spPr>
      </p:pic>
      <p:pic>
        <p:nvPicPr>
          <p:cNvPr id="13" name="Picture 12">
            <a:extLst>
              <a:ext uri="{FF2B5EF4-FFF2-40B4-BE49-F238E27FC236}">
                <a16:creationId xmlns:a16="http://schemas.microsoft.com/office/drawing/2014/main" id="{EC725C4E-3016-BB1D-AE92-B3EC56153EB9}"/>
              </a:ext>
            </a:extLst>
          </p:cNvPr>
          <p:cNvPicPr>
            <a:picLocks noChangeAspect="1"/>
          </p:cNvPicPr>
          <p:nvPr/>
        </p:nvPicPr>
        <p:blipFill>
          <a:blip r:embed="rId11"/>
          <a:stretch>
            <a:fillRect/>
          </a:stretch>
        </p:blipFill>
        <p:spPr>
          <a:xfrm>
            <a:off x="729186" y="13287406"/>
            <a:ext cx="9747027" cy="7562818"/>
          </a:xfrm>
          <a:prstGeom prst="rect">
            <a:avLst/>
          </a:prstGeom>
        </p:spPr>
      </p:pic>
      <p:sp>
        <p:nvSpPr>
          <p:cNvPr id="44" name="TextBox 43">
            <a:extLst>
              <a:ext uri="{FF2B5EF4-FFF2-40B4-BE49-F238E27FC236}">
                <a16:creationId xmlns:a16="http://schemas.microsoft.com/office/drawing/2014/main" id="{A6893D22-15E8-F47E-5B5F-BCCB19E2EE43}"/>
              </a:ext>
            </a:extLst>
          </p:cNvPr>
          <p:cNvSpPr txBox="1"/>
          <p:nvPr/>
        </p:nvSpPr>
        <p:spPr>
          <a:xfrm>
            <a:off x="11846637" y="19723773"/>
            <a:ext cx="9369777" cy="1323439"/>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a:t>
            </a:r>
            <a:r>
              <a:rPr lang="en-US" sz="2000" dirty="0" err="1">
                <a:latin typeface="Lato" panose="020F0502020204030203" pitchFamily="34" charset="0"/>
                <a:ea typeface="Lato" panose="020F0502020204030203" pitchFamily="34" charset="0"/>
                <a:cs typeface="Lato" panose="020F0502020204030203" pitchFamily="34" charset="0"/>
              </a:rPr>
              <a:t>Khare</a:t>
            </a:r>
            <a:r>
              <a:rPr lang="en-US" sz="2000" dirty="0">
                <a:latin typeface="Lato" panose="020F0502020204030203" pitchFamily="34" charset="0"/>
                <a:ea typeface="Lato" panose="020F0502020204030203" pitchFamily="34" charset="0"/>
                <a:cs typeface="Lato" panose="020F0502020204030203" pitchFamily="34" charset="0"/>
              </a:rPr>
              <a:t>, S. M., Awasthi, A., Venkataraman, V. &amp; </a:t>
            </a:r>
            <a:r>
              <a:rPr lang="en-US" sz="2000" dirty="0" err="1">
                <a:latin typeface="Lato" panose="020F0502020204030203" pitchFamily="34" charset="0"/>
                <a:ea typeface="Lato" panose="020F0502020204030203" pitchFamily="34" charset="0"/>
                <a:cs typeface="Lato" panose="020F0502020204030203" pitchFamily="34" charset="0"/>
              </a:rPr>
              <a:t>Koushika</a:t>
            </a:r>
            <a:r>
              <a:rPr lang="en-US" sz="2000" dirty="0">
                <a:latin typeface="Lato" panose="020F0502020204030203" pitchFamily="34" charset="0"/>
                <a:ea typeface="Lato" panose="020F0502020204030203" pitchFamily="34" charset="0"/>
                <a:cs typeface="Lato" panose="020F0502020204030203" pitchFamily="34" charset="0"/>
              </a:rPr>
              <a:t>, S. P. Colored polydimethylsiloxane micropillar arrays for high throughput measurements of forces applied by genetic model organisms. </a:t>
            </a:r>
            <a:r>
              <a:rPr lang="en-US" sz="2000" dirty="0" err="1">
                <a:latin typeface="Lato" panose="020F0502020204030203" pitchFamily="34" charset="0"/>
                <a:ea typeface="Lato" panose="020F0502020204030203" pitchFamily="34" charset="0"/>
                <a:cs typeface="Lato" panose="020F0502020204030203" pitchFamily="34" charset="0"/>
              </a:rPr>
              <a:t>Biomicrofluidics</a:t>
            </a:r>
            <a:r>
              <a:rPr lang="en-US" sz="2000" dirty="0">
                <a:latin typeface="Lato" panose="020F0502020204030203" pitchFamily="34" charset="0"/>
                <a:ea typeface="Lato" panose="020F0502020204030203" pitchFamily="34" charset="0"/>
                <a:cs typeface="Lato" panose="020F0502020204030203" pitchFamily="34" charset="0"/>
              </a:rPr>
              <a:t> 9, 014111, doi:10.1063/1.4906905 (2015).</a:t>
            </a:r>
          </a:p>
        </p:txBody>
      </p:sp>
      <p:pic>
        <p:nvPicPr>
          <p:cNvPr id="24" name="Picture 23">
            <a:extLst>
              <a:ext uri="{FF2B5EF4-FFF2-40B4-BE49-F238E27FC236}">
                <a16:creationId xmlns:a16="http://schemas.microsoft.com/office/drawing/2014/main" id="{6F5963D7-FEB7-10CB-D75F-D286F83C6100}"/>
              </a:ext>
            </a:extLst>
          </p:cNvPr>
          <p:cNvPicPr>
            <a:picLocks noChangeAspect="1"/>
          </p:cNvPicPr>
          <p:nvPr/>
        </p:nvPicPr>
        <p:blipFill>
          <a:blip r:embed="rId12"/>
          <a:stretch>
            <a:fillRect/>
          </a:stretch>
        </p:blipFill>
        <p:spPr>
          <a:xfrm>
            <a:off x="9558752" y="4652946"/>
            <a:ext cx="8539373" cy="7650884"/>
          </a:xfrm>
          <a:prstGeom prst="rect">
            <a:avLst/>
          </a:prstGeom>
          <a:ln w="19050">
            <a:solidFill>
              <a:schemeClr val="tx1"/>
            </a:solidFill>
          </a:ln>
        </p:spPr>
      </p:pic>
      <p:sp>
        <p:nvSpPr>
          <p:cNvPr id="26" name="TextBox 25">
            <a:extLst>
              <a:ext uri="{FF2B5EF4-FFF2-40B4-BE49-F238E27FC236}">
                <a16:creationId xmlns:a16="http://schemas.microsoft.com/office/drawing/2014/main" id="{0EF995C5-5F33-AF6B-F6D1-2DC030268E3E}"/>
              </a:ext>
            </a:extLst>
          </p:cNvPr>
          <p:cNvSpPr txBox="1"/>
          <p:nvPr/>
        </p:nvSpPr>
        <p:spPr>
          <a:xfrm>
            <a:off x="14198733" y="9344676"/>
            <a:ext cx="3808124" cy="2923877"/>
          </a:xfrm>
          <a:prstGeom prst="rect">
            <a:avLst/>
          </a:prstGeom>
          <a:noFill/>
        </p:spPr>
        <p:txBody>
          <a:bodyPr wrap="square" rtlCol="0">
            <a:spAutoFit/>
          </a:bodyPr>
          <a:lstStyle/>
          <a:p>
            <a:r>
              <a:rPr lang="en-US" altLang="ko-KR" sz="2300" dirty="0">
                <a:latin typeface="Lato" panose="020F0502020204030203" pitchFamily="34" charset="77"/>
                <a:cs typeface="Arial" panose="020B0604020202020204" pitchFamily="34" charset="0"/>
              </a:rPr>
              <a:t>Figure 3:</a:t>
            </a:r>
          </a:p>
          <a:p>
            <a:r>
              <a:rPr lang="en-US" altLang="ko-KR" sz="2300" dirty="0">
                <a:latin typeface="Lato" panose="020F0502020204030203" pitchFamily="34" charset="77"/>
                <a:cs typeface="Arial" panose="020B0604020202020204" pitchFamily="34" charset="0"/>
              </a:rPr>
              <a:t>(A) Actin organization of same cell on two substrate stiffnesses.</a:t>
            </a:r>
          </a:p>
          <a:p>
            <a:r>
              <a:rPr lang="en-US" altLang="ko-KR" sz="2300" dirty="0">
                <a:latin typeface="Lato" panose="020F0502020204030203" pitchFamily="34" charset="77"/>
                <a:cs typeface="Arial" panose="020B0604020202020204" pitchFamily="34" charset="0"/>
              </a:rPr>
              <a:t>(B) Cell traction force by focal adhesion area on several substrate stiffnesses.</a:t>
            </a:r>
          </a:p>
          <a:p>
            <a:endParaRPr lang="en-US" sz="2300" dirty="0"/>
          </a:p>
        </p:txBody>
      </p:sp>
      <p:pic>
        <p:nvPicPr>
          <p:cNvPr id="27" name="Picture 26">
            <a:extLst>
              <a:ext uri="{FF2B5EF4-FFF2-40B4-BE49-F238E27FC236}">
                <a16:creationId xmlns:a16="http://schemas.microsoft.com/office/drawing/2014/main" id="{02849D94-07D5-7B90-0D67-B306B901BF12}"/>
              </a:ext>
            </a:extLst>
          </p:cNvPr>
          <p:cNvPicPr>
            <a:picLocks noChangeAspect="1"/>
          </p:cNvPicPr>
          <p:nvPr/>
        </p:nvPicPr>
        <p:blipFill>
          <a:blip r:embed="rId13"/>
          <a:stretch>
            <a:fillRect/>
          </a:stretch>
        </p:blipFill>
        <p:spPr>
          <a:xfrm>
            <a:off x="307525" y="12849504"/>
            <a:ext cx="9747027" cy="7612231"/>
          </a:xfrm>
          <a:prstGeom prst="rect">
            <a:avLst/>
          </a:prstGeom>
          <a:ln w="22225">
            <a:solidFill>
              <a:schemeClr val="tx1"/>
            </a:solidFill>
          </a:ln>
        </p:spPr>
      </p:pic>
      <p:pic>
        <p:nvPicPr>
          <p:cNvPr id="39" name="Picture 38">
            <a:extLst>
              <a:ext uri="{FF2B5EF4-FFF2-40B4-BE49-F238E27FC236}">
                <a16:creationId xmlns:a16="http://schemas.microsoft.com/office/drawing/2014/main" id="{28F0A127-634B-63BD-5033-953C8D3CFAF3}"/>
              </a:ext>
            </a:extLst>
          </p:cNvPr>
          <p:cNvPicPr>
            <a:picLocks noChangeAspect="1"/>
          </p:cNvPicPr>
          <p:nvPr/>
        </p:nvPicPr>
        <p:blipFill>
          <a:blip r:embed="rId14"/>
          <a:stretch>
            <a:fillRect/>
          </a:stretch>
        </p:blipFill>
        <p:spPr>
          <a:xfrm>
            <a:off x="307524" y="12781259"/>
            <a:ext cx="11299757" cy="8824881"/>
          </a:xfrm>
          <a:prstGeom prst="rect">
            <a:avLst/>
          </a:prstGeom>
          <a:ln w="22225">
            <a:solidFill>
              <a:schemeClr val="tx1"/>
            </a:solidFill>
          </a:ln>
        </p:spPr>
      </p:pic>
      <p:pic>
        <p:nvPicPr>
          <p:cNvPr id="40" name="Picture 39">
            <a:extLst>
              <a:ext uri="{FF2B5EF4-FFF2-40B4-BE49-F238E27FC236}">
                <a16:creationId xmlns:a16="http://schemas.microsoft.com/office/drawing/2014/main" id="{4A22874D-4B02-40C2-E01D-186CCA0A67A7}"/>
              </a:ext>
            </a:extLst>
          </p:cNvPr>
          <p:cNvPicPr>
            <a:picLocks noChangeAspect="1"/>
          </p:cNvPicPr>
          <p:nvPr/>
        </p:nvPicPr>
        <p:blipFill>
          <a:blip r:embed="rId15"/>
          <a:stretch>
            <a:fillRect/>
          </a:stretch>
        </p:blipFill>
        <p:spPr>
          <a:xfrm>
            <a:off x="307522" y="12781259"/>
            <a:ext cx="11299757" cy="8824881"/>
          </a:xfrm>
          <a:prstGeom prst="rect">
            <a:avLst/>
          </a:prstGeom>
          <a:ln w="19050">
            <a:solidFill>
              <a:schemeClr val="tx1"/>
            </a:solidFill>
          </a:ln>
        </p:spPr>
      </p:pic>
      <mc:AlternateContent xmlns:mc="http://schemas.openxmlformats.org/markup-compatibility/2006">
        <mc:Choice xmlns:p14="http://schemas.microsoft.com/office/powerpoint/2010/main" Requires="p14">
          <p:contentPart p14:bwMode="auto" r:id="rId16">
            <p14:nvContentPartPr>
              <p14:cNvPr id="31" name="Ink 30">
                <a:extLst>
                  <a:ext uri="{FF2B5EF4-FFF2-40B4-BE49-F238E27FC236}">
                    <a16:creationId xmlns:a16="http://schemas.microsoft.com/office/drawing/2014/main" id="{5A8C2EDB-523A-909A-B16D-AD01F804E239}"/>
                  </a:ext>
                </a:extLst>
              </p14:cNvPr>
              <p14:cNvContentPartPr/>
              <p14:nvPr/>
            </p14:nvContentPartPr>
            <p14:xfrm>
              <a:off x="20127640" y="14265160"/>
              <a:ext cx="9000" cy="9000"/>
            </p14:xfrm>
          </p:contentPart>
        </mc:Choice>
        <mc:Fallback>
          <p:pic>
            <p:nvPicPr>
              <p:cNvPr id="31" name="Ink 30">
                <a:extLst>
                  <a:ext uri="{FF2B5EF4-FFF2-40B4-BE49-F238E27FC236}">
                    <a16:creationId xmlns:a16="http://schemas.microsoft.com/office/drawing/2014/main" id="{5A8C2EDB-523A-909A-B16D-AD01F804E239}"/>
                  </a:ext>
                </a:extLst>
              </p:cNvPr>
              <p:cNvPicPr/>
              <p:nvPr/>
            </p:nvPicPr>
            <p:blipFill>
              <a:blip r:embed="rId17"/>
              <a:stretch>
                <a:fillRect/>
              </a:stretch>
            </p:blipFill>
            <p:spPr>
              <a:xfrm>
                <a:off x="20118640" y="14256160"/>
                <a:ext cx="266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5" name="Ink 54">
                <a:extLst>
                  <a:ext uri="{FF2B5EF4-FFF2-40B4-BE49-F238E27FC236}">
                    <a16:creationId xmlns:a16="http://schemas.microsoft.com/office/drawing/2014/main" id="{BFC45407-E14A-C8C3-E26E-816C18917C77}"/>
                  </a:ext>
                </a:extLst>
              </p14:cNvPr>
              <p14:cNvContentPartPr/>
              <p14:nvPr/>
            </p14:nvContentPartPr>
            <p14:xfrm>
              <a:off x="16833087" y="8879742"/>
              <a:ext cx="360" cy="360"/>
            </p14:xfrm>
          </p:contentPart>
        </mc:Choice>
        <mc:Fallback>
          <p:pic>
            <p:nvPicPr>
              <p:cNvPr id="55" name="Ink 54">
                <a:extLst>
                  <a:ext uri="{FF2B5EF4-FFF2-40B4-BE49-F238E27FC236}">
                    <a16:creationId xmlns:a16="http://schemas.microsoft.com/office/drawing/2014/main" id="{BFC45407-E14A-C8C3-E26E-816C18917C77}"/>
                  </a:ext>
                </a:extLst>
              </p:cNvPr>
              <p:cNvPicPr/>
              <p:nvPr/>
            </p:nvPicPr>
            <p:blipFill>
              <a:blip r:embed="rId19"/>
              <a:stretch>
                <a:fillRect/>
              </a:stretch>
            </p:blipFill>
            <p:spPr>
              <a:xfrm>
                <a:off x="16797447" y="884374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6" name="Ink 55">
                <a:extLst>
                  <a:ext uri="{FF2B5EF4-FFF2-40B4-BE49-F238E27FC236}">
                    <a16:creationId xmlns:a16="http://schemas.microsoft.com/office/drawing/2014/main" id="{1D24EBDF-5623-C581-2086-88A0D9D3E82E}"/>
                  </a:ext>
                </a:extLst>
              </p14:cNvPr>
              <p14:cNvContentPartPr/>
              <p14:nvPr/>
            </p14:nvContentPartPr>
            <p14:xfrm>
              <a:off x="15685047" y="7692102"/>
              <a:ext cx="360" cy="360"/>
            </p14:xfrm>
          </p:contentPart>
        </mc:Choice>
        <mc:Fallback>
          <p:pic>
            <p:nvPicPr>
              <p:cNvPr id="56" name="Ink 55">
                <a:extLst>
                  <a:ext uri="{FF2B5EF4-FFF2-40B4-BE49-F238E27FC236}">
                    <a16:creationId xmlns:a16="http://schemas.microsoft.com/office/drawing/2014/main" id="{1D24EBDF-5623-C581-2086-88A0D9D3E82E}"/>
                  </a:ext>
                </a:extLst>
              </p:cNvPr>
              <p:cNvPicPr/>
              <p:nvPr/>
            </p:nvPicPr>
            <p:blipFill>
              <a:blip r:embed="rId19"/>
              <a:stretch>
                <a:fillRect/>
              </a:stretch>
            </p:blipFill>
            <p:spPr>
              <a:xfrm>
                <a:off x="15649407" y="765646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7" name="Ink 56">
                <a:extLst>
                  <a:ext uri="{FF2B5EF4-FFF2-40B4-BE49-F238E27FC236}">
                    <a16:creationId xmlns:a16="http://schemas.microsoft.com/office/drawing/2014/main" id="{BADBD99E-1A95-DD06-D132-5DA0652150C2}"/>
                  </a:ext>
                </a:extLst>
              </p14:cNvPr>
              <p14:cNvContentPartPr/>
              <p14:nvPr/>
            </p14:nvContentPartPr>
            <p14:xfrm>
              <a:off x="15738717" y="7733092"/>
              <a:ext cx="1099440" cy="1156320"/>
            </p14:xfrm>
          </p:contentPart>
        </mc:Choice>
        <mc:Fallback>
          <p:pic>
            <p:nvPicPr>
              <p:cNvPr id="57" name="Ink 56">
                <a:extLst>
                  <a:ext uri="{FF2B5EF4-FFF2-40B4-BE49-F238E27FC236}">
                    <a16:creationId xmlns:a16="http://schemas.microsoft.com/office/drawing/2014/main" id="{BADBD99E-1A95-DD06-D132-5DA0652150C2}"/>
                  </a:ext>
                </a:extLst>
              </p:cNvPr>
              <p:cNvPicPr/>
              <p:nvPr/>
            </p:nvPicPr>
            <p:blipFill>
              <a:blip r:embed="rId22"/>
              <a:stretch>
                <a:fillRect/>
              </a:stretch>
            </p:blipFill>
            <p:spPr>
              <a:xfrm>
                <a:off x="15729717" y="7724452"/>
                <a:ext cx="1117080" cy="1173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8" name="Ink 57">
                <a:extLst>
                  <a:ext uri="{FF2B5EF4-FFF2-40B4-BE49-F238E27FC236}">
                    <a16:creationId xmlns:a16="http://schemas.microsoft.com/office/drawing/2014/main" id="{80342894-2BE5-0A9A-2CBB-0A8E7B6E72F2}"/>
                  </a:ext>
                </a:extLst>
              </p14:cNvPr>
              <p14:cNvContentPartPr/>
              <p14:nvPr/>
            </p14:nvContentPartPr>
            <p14:xfrm>
              <a:off x="14122470" y="6413552"/>
              <a:ext cx="360" cy="360"/>
            </p14:xfrm>
          </p:contentPart>
        </mc:Choice>
        <mc:Fallback>
          <p:pic>
            <p:nvPicPr>
              <p:cNvPr id="58" name="Ink 57">
                <a:extLst>
                  <a:ext uri="{FF2B5EF4-FFF2-40B4-BE49-F238E27FC236}">
                    <a16:creationId xmlns:a16="http://schemas.microsoft.com/office/drawing/2014/main" id="{80342894-2BE5-0A9A-2CBB-0A8E7B6E72F2}"/>
                  </a:ext>
                </a:extLst>
              </p:cNvPr>
              <p:cNvPicPr/>
              <p:nvPr/>
            </p:nvPicPr>
            <p:blipFill>
              <a:blip r:embed="rId19"/>
              <a:stretch>
                <a:fillRect/>
              </a:stretch>
            </p:blipFill>
            <p:spPr>
              <a:xfrm>
                <a:off x="14086830" y="637755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9" name="Ink 58">
                <a:extLst>
                  <a:ext uri="{FF2B5EF4-FFF2-40B4-BE49-F238E27FC236}">
                    <a16:creationId xmlns:a16="http://schemas.microsoft.com/office/drawing/2014/main" id="{48357F0A-9F77-7273-BDA3-9268583F669B}"/>
                  </a:ext>
                </a:extLst>
              </p14:cNvPr>
              <p14:cNvContentPartPr/>
              <p14:nvPr/>
            </p14:nvContentPartPr>
            <p14:xfrm>
              <a:off x="13286894" y="6460755"/>
              <a:ext cx="792000" cy="550080"/>
            </p14:xfrm>
          </p:contentPart>
        </mc:Choice>
        <mc:Fallback>
          <p:pic>
            <p:nvPicPr>
              <p:cNvPr id="59" name="Ink 58">
                <a:extLst>
                  <a:ext uri="{FF2B5EF4-FFF2-40B4-BE49-F238E27FC236}">
                    <a16:creationId xmlns:a16="http://schemas.microsoft.com/office/drawing/2014/main" id="{48357F0A-9F77-7273-BDA3-9268583F669B}"/>
                  </a:ext>
                </a:extLst>
              </p:cNvPr>
              <p:cNvPicPr/>
              <p:nvPr/>
            </p:nvPicPr>
            <p:blipFill>
              <a:blip r:embed="rId25"/>
              <a:stretch>
                <a:fillRect/>
              </a:stretch>
            </p:blipFill>
            <p:spPr>
              <a:xfrm>
                <a:off x="13278254" y="6451755"/>
                <a:ext cx="809640" cy="567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0" name="Ink 59">
                <a:extLst>
                  <a:ext uri="{FF2B5EF4-FFF2-40B4-BE49-F238E27FC236}">
                    <a16:creationId xmlns:a16="http://schemas.microsoft.com/office/drawing/2014/main" id="{8FD5A11E-71CB-D117-831F-D9714099042E}"/>
                  </a:ext>
                </a:extLst>
              </p14:cNvPr>
              <p14:cNvContentPartPr/>
              <p14:nvPr/>
            </p14:nvContentPartPr>
            <p14:xfrm>
              <a:off x="12911414" y="7024875"/>
              <a:ext cx="377280" cy="472680"/>
            </p14:xfrm>
          </p:contentPart>
        </mc:Choice>
        <mc:Fallback>
          <p:pic>
            <p:nvPicPr>
              <p:cNvPr id="60" name="Ink 59">
                <a:extLst>
                  <a:ext uri="{FF2B5EF4-FFF2-40B4-BE49-F238E27FC236}">
                    <a16:creationId xmlns:a16="http://schemas.microsoft.com/office/drawing/2014/main" id="{8FD5A11E-71CB-D117-831F-D9714099042E}"/>
                  </a:ext>
                </a:extLst>
              </p:cNvPr>
              <p:cNvPicPr/>
              <p:nvPr/>
            </p:nvPicPr>
            <p:blipFill>
              <a:blip r:embed="rId27"/>
              <a:stretch>
                <a:fillRect/>
              </a:stretch>
            </p:blipFill>
            <p:spPr>
              <a:xfrm>
                <a:off x="12902414" y="7016235"/>
                <a:ext cx="39492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1" name="Ink 60">
                <a:extLst>
                  <a:ext uri="{FF2B5EF4-FFF2-40B4-BE49-F238E27FC236}">
                    <a16:creationId xmlns:a16="http://schemas.microsoft.com/office/drawing/2014/main" id="{9949DDEF-7882-FCC8-5B15-F47A1E7EB7A8}"/>
                  </a:ext>
                </a:extLst>
              </p14:cNvPr>
              <p14:cNvContentPartPr/>
              <p14:nvPr/>
            </p14:nvContentPartPr>
            <p14:xfrm>
              <a:off x="12897541" y="7532061"/>
              <a:ext cx="360" cy="360"/>
            </p14:xfrm>
          </p:contentPart>
        </mc:Choice>
        <mc:Fallback>
          <p:pic>
            <p:nvPicPr>
              <p:cNvPr id="61" name="Ink 60">
                <a:extLst>
                  <a:ext uri="{FF2B5EF4-FFF2-40B4-BE49-F238E27FC236}">
                    <a16:creationId xmlns:a16="http://schemas.microsoft.com/office/drawing/2014/main" id="{9949DDEF-7882-FCC8-5B15-F47A1E7EB7A8}"/>
                  </a:ext>
                </a:extLst>
              </p:cNvPr>
              <p:cNvPicPr/>
              <p:nvPr/>
            </p:nvPicPr>
            <p:blipFill>
              <a:blip r:embed="rId19"/>
              <a:stretch>
                <a:fillRect/>
              </a:stretch>
            </p:blipFill>
            <p:spPr>
              <a:xfrm>
                <a:off x="12861901" y="7496061"/>
                <a:ext cx="72000" cy="72000"/>
              </a:xfrm>
              <a:prstGeom prst="rect">
                <a:avLst/>
              </a:prstGeom>
            </p:spPr>
          </p:pic>
        </mc:Fallback>
      </mc:AlternateContent>
    </p:spTree>
    <p:extLst>
      <p:ext uri="{BB962C8B-B14F-4D97-AF65-F5344CB8AC3E}">
        <p14:creationId xmlns:p14="http://schemas.microsoft.com/office/powerpoint/2010/main" val="1112317404"/>
      </p:ext>
    </p:extLst>
  </p:cSld>
  <p:clrMapOvr>
    <a:masterClrMapping/>
  </p:clrMapOvr>
</p:sld>
</file>

<file path=ppt/theme/theme1.xml><?xml version="1.0" encoding="utf-8"?>
<a:theme xmlns:a="http://schemas.openxmlformats.org/drawingml/2006/main" name="Office 테마">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9752</TotalTime>
  <Words>369</Words>
  <Application>Microsoft Macintosh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Lato</vt:lpstr>
      <vt:lpstr>Office 테마</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admin</dc:creator>
  <cp:lastModifiedBy>Cole Saucier</cp:lastModifiedBy>
  <cp:revision>25</cp:revision>
  <dcterms:created xsi:type="dcterms:W3CDTF">2020-09-22T08:31:15Z</dcterms:created>
  <dcterms:modified xsi:type="dcterms:W3CDTF">2023-03-29T22:44:34Z</dcterms:modified>
</cp:coreProperties>
</file>